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531"/>
    <a:srgbClr val="313131"/>
    <a:srgbClr val="ECF4D6"/>
    <a:srgbClr val="2D583D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2C56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2C56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2C56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2C56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6803" y="948638"/>
            <a:ext cx="2743835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2C563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1.png"/><Relationship Id="rId18" Type="http://schemas.openxmlformats.org/officeDocument/2006/relationships/image" Target="../media/image404.png"/><Relationship Id="rId26" Type="http://schemas.openxmlformats.org/officeDocument/2006/relationships/image" Target="../media/image412.png"/><Relationship Id="rId39" Type="http://schemas.openxmlformats.org/officeDocument/2006/relationships/image" Target="../media/image423.png"/><Relationship Id="rId21" Type="http://schemas.openxmlformats.org/officeDocument/2006/relationships/image" Target="../media/image407.png"/><Relationship Id="rId34" Type="http://schemas.openxmlformats.org/officeDocument/2006/relationships/image" Target="../media/image419.png"/><Relationship Id="rId42" Type="http://schemas.openxmlformats.org/officeDocument/2006/relationships/image" Target="../media/image110.png"/><Relationship Id="rId47" Type="http://schemas.openxmlformats.org/officeDocument/2006/relationships/image" Target="../media/image428.png"/><Relationship Id="rId7" Type="http://schemas.openxmlformats.org/officeDocument/2006/relationships/image" Target="../media/image397.png"/><Relationship Id="rId2" Type="http://schemas.openxmlformats.org/officeDocument/2006/relationships/image" Target="../media/image393.png"/><Relationship Id="rId16" Type="http://schemas.openxmlformats.org/officeDocument/2006/relationships/image" Target="../media/image340.png"/><Relationship Id="rId29" Type="http://schemas.openxmlformats.org/officeDocument/2006/relationships/image" Target="../media/image4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6.png"/><Relationship Id="rId11" Type="http://schemas.openxmlformats.org/officeDocument/2006/relationships/image" Target="../media/image399.png"/><Relationship Id="rId24" Type="http://schemas.openxmlformats.org/officeDocument/2006/relationships/image" Target="../media/image410.png"/><Relationship Id="rId32" Type="http://schemas.openxmlformats.org/officeDocument/2006/relationships/image" Target="../media/image417.png"/><Relationship Id="rId37" Type="http://schemas.openxmlformats.org/officeDocument/2006/relationships/image" Target="../media/image421.png"/><Relationship Id="rId40" Type="http://schemas.openxmlformats.org/officeDocument/2006/relationships/image" Target="../media/image424.png"/><Relationship Id="rId45" Type="http://schemas.openxmlformats.org/officeDocument/2006/relationships/image" Target="../media/image427.png"/><Relationship Id="rId5" Type="http://schemas.openxmlformats.org/officeDocument/2006/relationships/image" Target="../media/image395.png"/><Relationship Id="rId15" Type="http://schemas.openxmlformats.org/officeDocument/2006/relationships/image" Target="../media/image402.png"/><Relationship Id="rId23" Type="http://schemas.openxmlformats.org/officeDocument/2006/relationships/image" Target="../media/image409.png"/><Relationship Id="rId28" Type="http://schemas.openxmlformats.org/officeDocument/2006/relationships/image" Target="../media/image342.png"/><Relationship Id="rId36" Type="http://schemas.openxmlformats.org/officeDocument/2006/relationships/image" Target="../media/image420.png"/><Relationship Id="rId10" Type="http://schemas.openxmlformats.org/officeDocument/2006/relationships/image" Target="../media/image398.png"/><Relationship Id="rId19" Type="http://schemas.openxmlformats.org/officeDocument/2006/relationships/image" Target="../media/image405.png"/><Relationship Id="rId31" Type="http://schemas.openxmlformats.org/officeDocument/2006/relationships/image" Target="../media/image416.png"/><Relationship Id="rId44" Type="http://schemas.openxmlformats.org/officeDocument/2006/relationships/image" Target="../media/image426.png"/><Relationship Id="rId4" Type="http://schemas.openxmlformats.org/officeDocument/2006/relationships/image" Target="../media/image394.png"/><Relationship Id="rId9" Type="http://schemas.openxmlformats.org/officeDocument/2006/relationships/image" Target="../media/image329.png"/><Relationship Id="rId14" Type="http://schemas.openxmlformats.org/officeDocument/2006/relationships/image" Target="../media/image335.png"/><Relationship Id="rId22" Type="http://schemas.openxmlformats.org/officeDocument/2006/relationships/image" Target="../media/image408.png"/><Relationship Id="rId27" Type="http://schemas.openxmlformats.org/officeDocument/2006/relationships/image" Target="../media/image413.png"/><Relationship Id="rId30" Type="http://schemas.openxmlformats.org/officeDocument/2006/relationships/image" Target="../media/image415.png"/><Relationship Id="rId35" Type="http://schemas.openxmlformats.org/officeDocument/2006/relationships/image" Target="../media/image354.png"/><Relationship Id="rId43" Type="http://schemas.openxmlformats.org/officeDocument/2006/relationships/image" Target="../media/image425.png"/><Relationship Id="rId48" Type="http://schemas.openxmlformats.org/officeDocument/2006/relationships/image" Target="../media/image429.png"/><Relationship Id="rId8" Type="http://schemas.openxmlformats.org/officeDocument/2006/relationships/image" Target="../media/image328.png"/><Relationship Id="rId3" Type="http://schemas.openxmlformats.org/officeDocument/2006/relationships/image" Target="../media/image87.png"/><Relationship Id="rId12" Type="http://schemas.openxmlformats.org/officeDocument/2006/relationships/image" Target="../media/image400.png"/><Relationship Id="rId17" Type="http://schemas.openxmlformats.org/officeDocument/2006/relationships/image" Target="../media/image403.png"/><Relationship Id="rId25" Type="http://schemas.openxmlformats.org/officeDocument/2006/relationships/image" Target="../media/image411.png"/><Relationship Id="rId33" Type="http://schemas.openxmlformats.org/officeDocument/2006/relationships/image" Target="../media/image418.png"/><Relationship Id="rId38" Type="http://schemas.openxmlformats.org/officeDocument/2006/relationships/image" Target="../media/image422.png"/><Relationship Id="rId46" Type="http://schemas.openxmlformats.org/officeDocument/2006/relationships/image" Target="../media/image384.png"/><Relationship Id="rId20" Type="http://schemas.openxmlformats.org/officeDocument/2006/relationships/image" Target="../media/image406.png"/><Relationship Id="rId41" Type="http://schemas.openxmlformats.org/officeDocument/2006/relationships/image" Target="../media/image34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5.png"/><Relationship Id="rId18" Type="http://schemas.openxmlformats.org/officeDocument/2006/relationships/image" Target="../media/image441.png"/><Relationship Id="rId26" Type="http://schemas.openxmlformats.org/officeDocument/2006/relationships/image" Target="../media/image449.png"/><Relationship Id="rId39" Type="http://schemas.openxmlformats.org/officeDocument/2006/relationships/image" Target="../media/image347.png"/><Relationship Id="rId21" Type="http://schemas.openxmlformats.org/officeDocument/2006/relationships/image" Target="../media/image444.png"/><Relationship Id="rId34" Type="http://schemas.openxmlformats.org/officeDocument/2006/relationships/image" Target="../media/image456.png"/><Relationship Id="rId42" Type="http://schemas.openxmlformats.org/officeDocument/2006/relationships/image" Target="../media/image461.png"/><Relationship Id="rId47" Type="http://schemas.openxmlformats.org/officeDocument/2006/relationships/image" Target="../media/image466.png"/><Relationship Id="rId7" Type="http://schemas.openxmlformats.org/officeDocument/2006/relationships/image" Target="../media/image433.png"/><Relationship Id="rId2" Type="http://schemas.openxmlformats.org/officeDocument/2006/relationships/image" Target="../media/image393.png"/><Relationship Id="rId16" Type="http://schemas.openxmlformats.org/officeDocument/2006/relationships/image" Target="../media/image439.png"/><Relationship Id="rId29" Type="http://schemas.openxmlformats.org/officeDocument/2006/relationships/image" Target="../media/image4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2.png"/><Relationship Id="rId11" Type="http://schemas.openxmlformats.org/officeDocument/2006/relationships/image" Target="../media/image435.png"/><Relationship Id="rId24" Type="http://schemas.openxmlformats.org/officeDocument/2006/relationships/image" Target="../media/image447.png"/><Relationship Id="rId32" Type="http://schemas.openxmlformats.org/officeDocument/2006/relationships/image" Target="../media/image454.png"/><Relationship Id="rId37" Type="http://schemas.openxmlformats.org/officeDocument/2006/relationships/image" Target="../media/image110.png"/><Relationship Id="rId40" Type="http://schemas.openxmlformats.org/officeDocument/2006/relationships/image" Target="../media/image459.png"/><Relationship Id="rId45" Type="http://schemas.openxmlformats.org/officeDocument/2006/relationships/image" Target="../media/image464.png"/><Relationship Id="rId5" Type="http://schemas.openxmlformats.org/officeDocument/2006/relationships/image" Target="../media/image431.png"/><Relationship Id="rId15" Type="http://schemas.openxmlformats.org/officeDocument/2006/relationships/image" Target="../media/image438.png"/><Relationship Id="rId23" Type="http://schemas.openxmlformats.org/officeDocument/2006/relationships/image" Target="../media/image446.png"/><Relationship Id="rId28" Type="http://schemas.openxmlformats.org/officeDocument/2006/relationships/image" Target="../media/image450.png"/><Relationship Id="rId36" Type="http://schemas.openxmlformats.org/officeDocument/2006/relationships/image" Target="../media/image457.png"/><Relationship Id="rId10" Type="http://schemas.openxmlformats.org/officeDocument/2006/relationships/image" Target="../media/image329.png"/><Relationship Id="rId19" Type="http://schemas.openxmlformats.org/officeDocument/2006/relationships/image" Target="../media/image442.png"/><Relationship Id="rId31" Type="http://schemas.openxmlformats.org/officeDocument/2006/relationships/image" Target="../media/image453.png"/><Relationship Id="rId44" Type="http://schemas.openxmlformats.org/officeDocument/2006/relationships/image" Target="../media/image463.png"/><Relationship Id="rId4" Type="http://schemas.openxmlformats.org/officeDocument/2006/relationships/image" Target="../media/image430.png"/><Relationship Id="rId9" Type="http://schemas.openxmlformats.org/officeDocument/2006/relationships/image" Target="../media/image328.png"/><Relationship Id="rId14" Type="http://schemas.openxmlformats.org/officeDocument/2006/relationships/image" Target="../media/image437.png"/><Relationship Id="rId22" Type="http://schemas.openxmlformats.org/officeDocument/2006/relationships/image" Target="../media/image445.png"/><Relationship Id="rId27" Type="http://schemas.openxmlformats.org/officeDocument/2006/relationships/image" Target="../media/image335.png"/><Relationship Id="rId30" Type="http://schemas.openxmlformats.org/officeDocument/2006/relationships/image" Target="../media/image452.png"/><Relationship Id="rId35" Type="http://schemas.openxmlformats.org/officeDocument/2006/relationships/image" Target="../media/image342.png"/><Relationship Id="rId43" Type="http://schemas.openxmlformats.org/officeDocument/2006/relationships/image" Target="../media/image462.png"/><Relationship Id="rId8" Type="http://schemas.openxmlformats.org/officeDocument/2006/relationships/image" Target="../media/image434.png"/><Relationship Id="rId3" Type="http://schemas.openxmlformats.org/officeDocument/2006/relationships/image" Target="../media/image87.png"/><Relationship Id="rId12" Type="http://schemas.openxmlformats.org/officeDocument/2006/relationships/image" Target="../media/image436.png"/><Relationship Id="rId17" Type="http://schemas.openxmlformats.org/officeDocument/2006/relationships/image" Target="../media/image440.png"/><Relationship Id="rId25" Type="http://schemas.openxmlformats.org/officeDocument/2006/relationships/image" Target="../media/image448.png"/><Relationship Id="rId33" Type="http://schemas.openxmlformats.org/officeDocument/2006/relationships/image" Target="../media/image455.png"/><Relationship Id="rId38" Type="http://schemas.openxmlformats.org/officeDocument/2006/relationships/image" Target="../media/image458.png"/><Relationship Id="rId46" Type="http://schemas.openxmlformats.org/officeDocument/2006/relationships/image" Target="../media/image465.png"/><Relationship Id="rId20" Type="http://schemas.openxmlformats.org/officeDocument/2006/relationships/image" Target="../media/image443.png"/><Relationship Id="rId41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.png"/><Relationship Id="rId18" Type="http://schemas.openxmlformats.org/officeDocument/2006/relationships/image" Target="../media/image137.png"/><Relationship Id="rId26" Type="http://schemas.openxmlformats.org/officeDocument/2006/relationships/image" Target="../media/image490.png"/><Relationship Id="rId39" Type="http://schemas.openxmlformats.org/officeDocument/2006/relationships/image" Target="../media/image503.png"/><Relationship Id="rId21" Type="http://schemas.openxmlformats.org/officeDocument/2006/relationships/image" Target="../media/image485.png"/><Relationship Id="rId34" Type="http://schemas.openxmlformats.org/officeDocument/2006/relationships/image" Target="../media/image498.png"/><Relationship Id="rId42" Type="http://schemas.openxmlformats.org/officeDocument/2006/relationships/image" Target="../media/image506.png"/><Relationship Id="rId47" Type="http://schemas.openxmlformats.org/officeDocument/2006/relationships/image" Target="../media/image511.png"/><Relationship Id="rId50" Type="http://schemas.openxmlformats.org/officeDocument/2006/relationships/image" Target="../media/image514.png"/><Relationship Id="rId7" Type="http://schemas.openxmlformats.org/officeDocument/2006/relationships/image" Target="../media/image472.png"/><Relationship Id="rId2" Type="http://schemas.openxmlformats.org/officeDocument/2006/relationships/image" Target="../media/image467.png"/><Relationship Id="rId16" Type="http://schemas.openxmlformats.org/officeDocument/2006/relationships/image" Target="../media/image481.png"/><Relationship Id="rId29" Type="http://schemas.openxmlformats.org/officeDocument/2006/relationships/image" Target="../media/image493.png"/><Relationship Id="rId11" Type="http://schemas.openxmlformats.org/officeDocument/2006/relationships/image" Target="../media/image476.png"/><Relationship Id="rId24" Type="http://schemas.openxmlformats.org/officeDocument/2006/relationships/image" Target="../media/image488.png"/><Relationship Id="rId32" Type="http://schemas.openxmlformats.org/officeDocument/2006/relationships/image" Target="../media/image496.png"/><Relationship Id="rId37" Type="http://schemas.openxmlformats.org/officeDocument/2006/relationships/image" Target="../media/image501.png"/><Relationship Id="rId40" Type="http://schemas.openxmlformats.org/officeDocument/2006/relationships/image" Target="../media/image504.png"/><Relationship Id="rId45" Type="http://schemas.openxmlformats.org/officeDocument/2006/relationships/image" Target="../media/image509.png"/><Relationship Id="rId53" Type="http://schemas.openxmlformats.org/officeDocument/2006/relationships/image" Target="../media/image517.png"/><Relationship Id="rId5" Type="http://schemas.openxmlformats.org/officeDocument/2006/relationships/image" Target="../media/image470.png"/><Relationship Id="rId10" Type="http://schemas.openxmlformats.org/officeDocument/2006/relationships/image" Target="../media/image475.png"/><Relationship Id="rId19" Type="http://schemas.openxmlformats.org/officeDocument/2006/relationships/image" Target="../media/image483.png"/><Relationship Id="rId31" Type="http://schemas.openxmlformats.org/officeDocument/2006/relationships/image" Target="../media/image495.png"/><Relationship Id="rId44" Type="http://schemas.openxmlformats.org/officeDocument/2006/relationships/image" Target="../media/image508.png"/><Relationship Id="rId52" Type="http://schemas.openxmlformats.org/officeDocument/2006/relationships/image" Target="../media/image516.png"/><Relationship Id="rId4" Type="http://schemas.openxmlformats.org/officeDocument/2006/relationships/image" Target="../media/image469.png"/><Relationship Id="rId9" Type="http://schemas.openxmlformats.org/officeDocument/2006/relationships/image" Target="../media/image474.png"/><Relationship Id="rId14" Type="http://schemas.openxmlformats.org/officeDocument/2006/relationships/image" Target="../media/image479.png"/><Relationship Id="rId22" Type="http://schemas.openxmlformats.org/officeDocument/2006/relationships/image" Target="../media/image486.png"/><Relationship Id="rId27" Type="http://schemas.openxmlformats.org/officeDocument/2006/relationships/image" Target="../media/image491.png"/><Relationship Id="rId30" Type="http://schemas.openxmlformats.org/officeDocument/2006/relationships/image" Target="../media/image494.png"/><Relationship Id="rId35" Type="http://schemas.openxmlformats.org/officeDocument/2006/relationships/image" Target="../media/image499.png"/><Relationship Id="rId43" Type="http://schemas.openxmlformats.org/officeDocument/2006/relationships/image" Target="../media/image507.png"/><Relationship Id="rId48" Type="http://schemas.openxmlformats.org/officeDocument/2006/relationships/image" Target="../media/image512.png"/><Relationship Id="rId8" Type="http://schemas.openxmlformats.org/officeDocument/2006/relationships/image" Target="../media/image473.png"/><Relationship Id="rId51" Type="http://schemas.openxmlformats.org/officeDocument/2006/relationships/image" Target="../media/image515.png"/><Relationship Id="rId3" Type="http://schemas.openxmlformats.org/officeDocument/2006/relationships/image" Target="../media/image468.png"/><Relationship Id="rId12" Type="http://schemas.openxmlformats.org/officeDocument/2006/relationships/image" Target="../media/image477.png"/><Relationship Id="rId17" Type="http://schemas.openxmlformats.org/officeDocument/2006/relationships/image" Target="../media/image482.png"/><Relationship Id="rId25" Type="http://schemas.openxmlformats.org/officeDocument/2006/relationships/image" Target="../media/image489.png"/><Relationship Id="rId33" Type="http://schemas.openxmlformats.org/officeDocument/2006/relationships/image" Target="../media/image497.png"/><Relationship Id="rId38" Type="http://schemas.openxmlformats.org/officeDocument/2006/relationships/image" Target="../media/image502.png"/><Relationship Id="rId46" Type="http://schemas.openxmlformats.org/officeDocument/2006/relationships/image" Target="../media/image510.png"/><Relationship Id="rId20" Type="http://schemas.openxmlformats.org/officeDocument/2006/relationships/image" Target="../media/image484.png"/><Relationship Id="rId41" Type="http://schemas.openxmlformats.org/officeDocument/2006/relationships/image" Target="../media/image505.png"/><Relationship Id="rId54" Type="http://schemas.openxmlformats.org/officeDocument/2006/relationships/image" Target="../media/image5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1.png"/><Relationship Id="rId15" Type="http://schemas.openxmlformats.org/officeDocument/2006/relationships/image" Target="../media/image480.png"/><Relationship Id="rId23" Type="http://schemas.openxmlformats.org/officeDocument/2006/relationships/image" Target="../media/image487.png"/><Relationship Id="rId28" Type="http://schemas.openxmlformats.org/officeDocument/2006/relationships/image" Target="../media/image492.png"/><Relationship Id="rId36" Type="http://schemas.openxmlformats.org/officeDocument/2006/relationships/image" Target="../media/image500.png"/><Relationship Id="rId49" Type="http://schemas.openxmlformats.org/officeDocument/2006/relationships/image" Target="../media/image51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7.png"/><Relationship Id="rId18" Type="http://schemas.openxmlformats.org/officeDocument/2006/relationships/image" Target="../media/image335.png"/><Relationship Id="rId26" Type="http://schemas.openxmlformats.org/officeDocument/2006/relationships/image" Target="../media/image537.png"/><Relationship Id="rId39" Type="http://schemas.openxmlformats.org/officeDocument/2006/relationships/image" Target="../media/image550.png"/><Relationship Id="rId21" Type="http://schemas.openxmlformats.org/officeDocument/2006/relationships/image" Target="../media/image534.png"/><Relationship Id="rId34" Type="http://schemas.openxmlformats.org/officeDocument/2006/relationships/image" Target="../media/image545.png"/><Relationship Id="rId42" Type="http://schemas.openxmlformats.org/officeDocument/2006/relationships/image" Target="../media/image553.png"/><Relationship Id="rId47" Type="http://schemas.openxmlformats.org/officeDocument/2006/relationships/image" Target="../media/image558.png"/><Relationship Id="rId50" Type="http://schemas.openxmlformats.org/officeDocument/2006/relationships/image" Target="../media/image561.png"/><Relationship Id="rId55" Type="http://schemas.openxmlformats.org/officeDocument/2006/relationships/image" Target="../media/image566.png"/><Relationship Id="rId7" Type="http://schemas.openxmlformats.org/officeDocument/2006/relationships/image" Target="../media/image522.png"/><Relationship Id="rId2" Type="http://schemas.openxmlformats.org/officeDocument/2006/relationships/image" Target="../media/image137.png"/><Relationship Id="rId16" Type="http://schemas.openxmlformats.org/officeDocument/2006/relationships/image" Target="../media/image530.png"/><Relationship Id="rId29" Type="http://schemas.openxmlformats.org/officeDocument/2006/relationships/image" Target="../media/image540.png"/><Relationship Id="rId11" Type="http://schemas.openxmlformats.org/officeDocument/2006/relationships/image" Target="../media/image525.png"/><Relationship Id="rId24" Type="http://schemas.openxmlformats.org/officeDocument/2006/relationships/image" Target="../media/image535.png"/><Relationship Id="rId32" Type="http://schemas.openxmlformats.org/officeDocument/2006/relationships/image" Target="../media/image543.png"/><Relationship Id="rId37" Type="http://schemas.openxmlformats.org/officeDocument/2006/relationships/image" Target="../media/image548.png"/><Relationship Id="rId40" Type="http://schemas.openxmlformats.org/officeDocument/2006/relationships/image" Target="../media/image551.png"/><Relationship Id="rId45" Type="http://schemas.openxmlformats.org/officeDocument/2006/relationships/image" Target="../media/image556.png"/><Relationship Id="rId53" Type="http://schemas.openxmlformats.org/officeDocument/2006/relationships/image" Target="../media/image564.png"/><Relationship Id="rId58" Type="http://schemas.openxmlformats.org/officeDocument/2006/relationships/image" Target="../media/image569.png"/><Relationship Id="rId5" Type="http://schemas.openxmlformats.org/officeDocument/2006/relationships/image" Target="../media/image520.png"/><Relationship Id="rId19" Type="http://schemas.openxmlformats.org/officeDocument/2006/relationships/image" Target="../media/image532.png"/><Relationship Id="rId4" Type="http://schemas.openxmlformats.org/officeDocument/2006/relationships/image" Target="../media/image519.png"/><Relationship Id="rId9" Type="http://schemas.openxmlformats.org/officeDocument/2006/relationships/image" Target="../media/image418.png"/><Relationship Id="rId14" Type="http://schemas.openxmlformats.org/officeDocument/2006/relationships/image" Target="../media/image528.png"/><Relationship Id="rId22" Type="http://schemas.openxmlformats.org/officeDocument/2006/relationships/image" Target="../media/image456.png"/><Relationship Id="rId27" Type="http://schemas.openxmlformats.org/officeDocument/2006/relationships/image" Target="../media/image538.png"/><Relationship Id="rId30" Type="http://schemas.openxmlformats.org/officeDocument/2006/relationships/image" Target="../media/image541.png"/><Relationship Id="rId35" Type="http://schemas.openxmlformats.org/officeDocument/2006/relationships/image" Target="../media/image546.png"/><Relationship Id="rId43" Type="http://schemas.openxmlformats.org/officeDocument/2006/relationships/image" Target="../media/image554.png"/><Relationship Id="rId48" Type="http://schemas.openxmlformats.org/officeDocument/2006/relationships/image" Target="../media/image559.png"/><Relationship Id="rId56" Type="http://schemas.openxmlformats.org/officeDocument/2006/relationships/image" Target="../media/image567.png"/><Relationship Id="rId8" Type="http://schemas.openxmlformats.org/officeDocument/2006/relationships/image" Target="../media/image523.png"/><Relationship Id="rId51" Type="http://schemas.openxmlformats.org/officeDocument/2006/relationships/image" Target="../media/image562.png"/><Relationship Id="rId3" Type="http://schemas.openxmlformats.org/officeDocument/2006/relationships/image" Target="../media/image436.png"/><Relationship Id="rId12" Type="http://schemas.openxmlformats.org/officeDocument/2006/relationships/image" Target="../media/image526.png"/><Relationship Id="rId17" Type="http://schemas.openxmlformats.org/officeDocument/2006/relationships/image" Target="../media/image531.png"/><Relationship Id="rId25" Type="http://schemas.openxmlformats.org/officeDocument/2006/relationships/image" Target="../media/image536.png"/><Relationship Id="rId33" Type="http://schemas.openxmlformats.org/officeDocument/2006/relationships/image" Target="../media/image544.png"/><Relationship Id="rId38" Type="http://schemas.openxmlformats.org/officeDocument/2006/relationships/image" Target="../media/image549.png"/><Relationship Id="rId46" Type="http://schemas.openxmlformats.org/officeDocument/2006/relationships/image" Target="../media/image557.png"/><Relationship Id="rId59" Type="http://schemas.openxmlformats.org/officeDocument/2006/relationships/image" Target="../media/image570.png"/><Relationship Id="rId20" Type="http://schemas.openxmlformats.org/officeDocument/2006/relationships/image" Target="../media/image533.png"/><Relationship Id="rId41" Type="http://schemas.openxmlformats.org/officeDocument/2006/relationships/image" Target="../media/image552.png"/><Relationship Id="rId54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5" Type="http://schemas.openxmlformats.org/officeDocument/2006/relationships/image" Target="../media/image529.png"/><Relationship Id="rId23" Type="http://schemas.openxmlformats.org/officeDocument/2006/relationships/image" Target="../media/image439.png"/><Relationship Id="rId28" Type="http://schemas.openxmlformats.org/officeDocument/2006/relationships/image" Target="../media/image539.png"/><Relationship Id="rId36" Type="http://schemas.openxmlformats.org/officeDocument/2006/relationships/image" Target="../media/image547.png"/><Relationship Id="rId49" Type="http://schemas.openxmlformats.org/officeDocument/2006/relationships/image" Target="../media/image560.png"/><Relationship Id="rId57" Type="http://schemas.openxmlformats.org/officeDocument/2006/relationships/image" Target="../media/image568.png"/><Relationship Id="rId10" Type="http://schemas.openxmlformats.org/officeDocument/2006/relationships/image" Target="../media/image524.png"/><Relationship Id="rId31" Type="http://schemas.openxmlformats.org/officeDocument/2006/relationships/image" Target="../media/image542.png"/><Relationship Id="rId44" Type="http://schemas.openxmlformats.org/officeDocument/2006/relationships/image" Target="../media/image555.png"/><Relationship Id="rId52" Type="http://schemas.openxmlformats.org/officeDocument/2006/relationships/image" Target="../media/image5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26" Type="http://schemas.openxmlformats.org/officeDocument/2006/relationships/image" Target="../media/image595.png"/><Relationship Id="rId3" Type="http://schemas.openxmlformats.org/officeDocument/2006/relationships/image" Target="../media/image572.png"/><Relationship Id="rId21" Type="http://schemas.openxmlformats.org/officeDocument/2006/relationships/image" Target="../media/image590.png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5" Type="http://schemas.openxmlformats.org/officeDocument/2006/relationships/image" Target="../media/image594.png"/><Relationship Id="rId2" Type="http://schemas.openxmlformats.org/officeDocument/2006/relationships/image" Target="../media/image571.png"/><Relationship Id="rId16" Type="http://schemas.openxmlformats.org/officeDocument/2006/relationships/image" Target="../media/image585.png"/><Relationship Id="rId20" Type="http://schemas.openxmlformats.org/officeDocument/2006/relationships/image" Target="../media/image589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24" Type="http://schemas.openxmlformats.org/officeDocument/2006/relationships/image" Target="../media/image593.png"/><Relationship Id="rId5" Type="http://schemas.openxmlformats.org/officeDocument/2006/relationships/image" Target="../media/image574.png"/><Relationship Id="rId15" Type="http://schemas.openxmlformats.org/officeDocument/2006/relationships/image" Target="../media/image584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10" Type="http://schemas.openxmlformats.org/officeDocument/2006/relationships/image" Target="../media/image579.png"/><Relationship Id="rId19" Type="http://schemas.openxmlformats.org/officeDocument/2006/relationships/image" Target="../media/image588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2.png"/><Relationship Id="rId21" Type="http://schemas.openxmlformats.org/officeDocument/2006/relationships/image" Target="../media/image617.png"/><Relationship Id="rId42" Type="http://schemas.openxmlformats.org/officeDocument/2006/relationships/image" Target="../media/image637.png"/><Relationship Id="rId47" Type="http://schemas.openxmlformats.org/officeDocument/2006/relationships/image" Target="../media/image642.png"/><Relationship Id="rId63" Type="http://schemas.openxmlformats.org/officeDocument/2006/relationships/image" Target="../media/image658.png"/><Relationship Id="rId68" Type="http://schemas.openxmlformats.org/officeDocument/2006/relationships/image" Target="../media/image663.png"/><Relationship Id="rId16" Type="http://schemas.openxmlformats.org/officeDocument/2006/relationships/image" Target="../media/image612.png"/><Relationship Id="rId11" Type="http://schemas.openxmlformats.org/officeDocument/2006/relationships/image" Target="../media/image607.png"/><Relationship Id="rId32" Type="http://schemas.openxmlformats.org/officeDocument/2006/relationships/image" Target="../media/image628.png"/><Relationship Id="rId37" Type="http://schemas.openxmlformats.org/officeDocument/2006/relationships/image" Target="../media/image633.png"/><Relationship Id="rId53" Type="http://schemas.openxmlformats.org/officeDocument/2006/relationships/image" Target="../media/image648.png"/><Relationship Id="rId58" Type="http://schemas.openxmlformats.org/officeDocument/2006/relationships/image" Target="../media/image653.png"/><Relationship Id="rId74" Type="http://schemas.openxmlformats.org/officeDocument/2006/relationships/image" Target="../media/image669.png"/><Relationship Id="rId79" Type="http://schemas.openxmlformats.org/officeDocument/2006/relationships/image" Target="../media/image674.png"/><Relationship Id="rId5" Type="http://schemas.openxmlformats.org/officeDocument/2006/relationships/image" Target="../media/image601.png"/><Relationship Id="rId61" Type="http://schemas.openxmlformats.org/officeDocument/2006/relationships/image" Target="../media/image656.png"/><Relationship Id="rId82" Type="http://schemas.openxmlformats.org/officeDocument/2006/relationships/image" Target="../media/image677.png"/><Relationship Id="rId19" Type="http://schemas.openxmlformats.org/officeDocument/2006/relationships/image" Target="../media/image615.png"/><Relationship Id="rId14" Type="http://schemas.openxmlformats.org/officeDocument/2006/relationships/image" Target="../media/image610.png"/><Relationship Id="rId22" Type="http://schemas.openxmlformats.org/officeDocument/2006/relationships/image" Target="../media/image618.png"/><Relationship Id="rId27" Type="http://schemas.openxmlformats.org/officeDocument/2006/relationships/image" Target="../media/image623.png"/><Relationship Id="rId30" Type="http://schemas.openxmlformats.org/officeDocument/2006/relationships/image" Target="../media/image626.png"/><Relationship Id="rId35" Type="http://schemas.openxmlformats.org/officeDocument/2006/relationships/image" Target="../media/image631.png"/><Relationship Id="rId43" Type="http://schemas.openxmlformats.org/officeDocument/2006/relationships/image" Target="../media/image638.png"/><Relationship Id="rId48" Type="http://schemas.openxmlformats.org/officeDocument/2006/relationships/image" Target="../media/image643.png"/><Relationship Id="rId56" Type="http://schemas.openxmlformats.org/officeDocument/2006/relationships/image" Target="../media/image651.png"/><Relationship Id="rId64" Type="http://schemas.openxmlformats.org/officeDocument/2006/relationships/image" Target="../media/image659.png"/><Relationship Id="rId69" Type="http://schemas.openxmlformats.org/officeDocument/2006/relationships/image" Target="../media/image664.png"/><Relationship Id="rId77" Type="http://schemas.openxmlformats.org/officeDocument/2006/relationships/image" Target="../media/image672.png"/><Relationship Id="rId8" Type="http://schemas.openxmlformats.org/officeDocument/2006/relationships/image" Target="../media/image604.png"/><Relationship Id="rId51" Type="http://schemas.openxmlformats.org/officeDocument/2006/relationships/image" Target="../media/image646.png"/><Relationship Id="rId72" Type="http://schemas.openxmlformats.org/officeDocument/2006/relationships/image" Target="../media/image667.png"/><Relationship Id="rId80" Type="http://schemas.openxmlformats.org/officeDocument/2006/relationships/image" Target="../media/image675.png"/><Relationship Id="rId3" Type="http://schemas.openxmlformats.org/officeDocument/2006/relationships/image" Target="../media/image599.png"/><Relationship Id="rId12" Type="http://schemas.openxmlformats.org/officeDocument/2006/relationships/image" Target="../media/image608.png"/><Relationship Id="rId17" Type="http://schemas.openxmlformats.org/officeDocument/2006/relationships/image" Target="../media/image613.png"/><Relationship Id="rId25" Type="http://schemas.openxmlformats.org/officeDocument/2006/relationships/image" Target="../media/image621.png"/><Relationship Id="rId33" Type="http://schemas.openxmlformats.org/officeDocument/2006/relationships/image" Target="../media/image629.png"/><Relationship Id="rId38" Type="http://schemas.openxmlformats.org/officeDocument/2006/relationships/image" Target="../media/image634.png"/><Relationship Id="rId46" Type="http://schemas.openxmlformats.org/officeDocument/2006/relationships/image" Target="../media/image641.png"/><Relationship Id="rId59" Type="http://schemas.openxmlformats.org/officeDocument/2006/relationships/image" Target="../media/image654.png"/><Relationship Id="rId67" Type="http://schemas.openxmlformats.org/officeDocument/2006/relationships/image" Target="../media/image662.png"/><Relationship Id="rId20" Type="http://schemas.openxmlformats.org/officeDocument/2006/relationships/image" Target="../media/image616.png"/><Relationship Id="rId41" Type="http://schemas.openxmlformats.org/officeDocument/2006/relationships/image" Target="../media/image581.png"/><Relationship Id="rId54" Type="http://schemas.openxmlformats.org/officeDocument/2006/relationships/image" Target="../media/image649.png"/><Relationship Id="rId62" Type="http://schemas.openxmlformats.org/officeDocument/2006/relationships/image" Target="../media/image657.png"/><Relationship Id="rId70" Type="http://schemas.openxmlformats.org/officeDocument/2006/relationships/image" Target="../media/image665.png"/><Relationship Id="rId75" Type="http://schemas.openxmlformats.org/officeDocument/2006/relationships/image" Target="../media/image6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15" Type="http://schemas.openxmlformats.org/officeDocument/2006/relationships/image" Target="../media/image611.png"/><Relationship Id="rId23" Type="http://schemas.openxmlformats.org/officeDocument/2006/relationships/image" Target="../media/image619.png"/><Relationship Id="rId28" Type="http://schemas.openxmlformats.org/officeDocument/2006/relationships/image" Target="../media/image624.png"/><Relationship Id="rId36" Type="http://schemas.openxmlformats.org/officeDocument/2006/relationships/image" Target="../media/image632.png"/><Relationship Id="rId49" Type="http://schemas.openxmlformats.org/officeDocument/2006/relationships/image" Target="../media/image644.png"/><Relationship Id="rId57" Type="http://schemas.openxmlformats.org/officeDocument/2006/relationships/image" Target="../media/image652.png"/><Relationship Id="rId10" Type="http://schemas.openxmlformats.org/officeDocument/2006/relationships/image" Target="../media/image606.png"/><Relationship Id="rId31" Type="http://schemas.openxmlformats.org/officeDocument/2006/relationships/image" Target="../media/image627.png"/><Relationship Id="rId44" Type="http://schemas.openxmlformats.org/officeDocument/2006/relationships/image" Target="../media/image639.png"/><Relationship Id="rId52" Type="http://schemas.openxmlformats.org/officeDocument/2006/relationships/image" Target="../media/image647.png"/><Relationship Id="rId60" Type="http://schemas.openxmlformats.org/officeDocument/2006/relationships/image" Target="../media/image655.png"/><Relationship Id="rId65" Type="http://schemas.openxmlformats.org/officeDocument/2006/relationships/image" Target="../media/image660.png"/><Relationship Id="rId73" Type="http://schemas.openxmlformats.org/officeDocument/2006/relationships/image" Target="../media/image668.png"/><Relationship Id="rId78" Type="http://schemas.openxmlformats.org/officeDocument/2006/relationships/image" Target="../media/image673.png"/><Relationship Id="rId81" Type="http://schemas.openxmlformats.org/officeDocument/2006/relationships/image" Target="../media/image676.png"/><Relationship Id="rId4" Type="http://schemas.openxmlformats.org/officeDocument/2006/relationships/image" Target="../media/image600.png"/><Relationship Id="rId9" Type="http://schemas.openxmlformats.org/officeDocument/2006/relationships/image" Target="../media/image605.png"/><Relationship Id="rId13" Type="http://schemas.openxmlformats.org/officeDocument/2006/relationships/image" Target="../media/image609.png"/><Relationship Id="rId18" Type="http://schemas.openxmlformats.org/officeDocument/2006/relationships/image" Target="../media/image614.png"/><Relationship Id="rId39" Type="http://schemas.openxmlformats.org/officeDocument/2006/relationships/image" Target="../media/image635.png"/><Relationship Id="rId34" Type="http://schemas.openxmlformats.org/officeDocument/2006/relationships/image" Target="../media/image630.png"/><Relationship Id="rId50" Type="http://schemas.openxmlformats.org/officeDocument/2006/relationships/image" Target="../media/image645.png"/><Relationship Id="rId55" Type="http://schemas.openxmlformats.org/officeDocument/2006/relationships/image" Target="../media/image650.png"/><Relationship Id="rId76" Type="http://schemas.openxmlformats.org/officeDocument/2006/relationships/image" Target="../media/image671.png"/><Relationship Id="rId7" Type="http://schemas.openxmlformats.org/officeDocument/2006/relationships/image" Target="../media/image603.png"/><Relationship Id="rId71" Type="http://schemas.openxmlformats.org/officeDocument/2006/relationships/image" Target="../media/image666.png"/><Relationship Id="rId2" Type="http://schemas.openxmlformats.org/officeDocument/2006/relationships/image" Target="../media/image137.png"/><Relationship Id="rId29" Type="http://schemas.openxmlformats.org/officeDocument/2006/relationships/image" Target="../media/image625.png"/><Relationship Id="rId24" Type="http://schemas.openxmlformats.org/officeDocument/2006/relationships/image" Target="../media/image620.png"/><Relationship Id="rId40" Type="http://schemas.openxmlformats.org/officeDocument/2006/relationships/image" Target="../media/image636.png"/><Relationship Id="rId45" Type="http://schemas.openxmlformats.org/officeDocument/2006/relationships/image" Target="../media/image640.png"/><Relationship Id="rId66" Type="http://schemas.openxmlformats.org/officeDocument/2006/relationships/image" Target="../media/image66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9.png"/><Relationship Id="rId18" Type="http://schemas.openxmlformats.org/officeDocument/2006/relationships/image" Target="../media/image694.png"/><Relationship Id="rId26" Type="http://schemas.openxmlformats.org/officeDocument/2006/relationships/image" Target="../media/image702.png"/><Relationship Id="rId39" Type="http://schemas.openxmlformats.org/officeDocument/2006/relationships/image" Target="../media/image715.jpg"/><Relationship Id="rId21" Type="http://schemas.openxmlformats.org/officeDocument/2006/relationships/image" Target="../media/image697.png"/><Relationship Id="rId34" Type="http://schemas.openxmlformats.org/officeDocument/2006/relationships/image" Target="../media/image710.png"/><Relationship Id="rId42" Type="http://schemas.openxmlformats.org/officeDocument/2006/relationships/image" Target="../media/image718.png"/><Relationship Id="rId47" Type="http://schemas.openxmlformats.org/officeDocument/2006/relationships/image" Target="../media/image723.png"/><Relationship Id="rId50" Type="http://schemas.openxmlformats.org/officeDocument/2006/relationships/image" Target="../media/image726.png"/><Relationship Id="rId7" Type="http://schemas.openxmlformats.org/officeDocument/2006/relationships/image" Target="../media/image683.png"/><Relationship Id="rId2" Type="http://schemas.openxmlformats.org/officeDocument/2006/relationships/image" Target="../media/image678.png"/><Relationship Id="rId16" Type="http://schemas.openxmlformats.org/officeDocument/2006/relationships/image" Target="../media/image692.png"/><Relationship Id="rId29" Type="http://schemas.openxmlformats.org/officeDocument/2006/relationships/image" Target="../media/image705.png"/><Relationship Id="rId11" Type="http://schemas.openxmlformats.org/officeDocument/2006/relationships/image" Target="../media/image687.png"/><Relationship Id="rId24" Type="http://schemas.openxmlformats.org/officeDocument/2006/relationships/image" Target="../media/image700.png"/><Relationship Id="rId32" Type="http://schemas.openxmlformats.org/officeDocument/2006/relationships/image" Target="../media/image708.png"/><Relationship Id="rId37" Type="http://schemas.openxmlformats.org/officeDocument/2006/relationships/image" Target="../media/image713.png"/><Relationship Id="rId40" Type="http://schemas.openxmlformats.org/officeDocument/2006/relationships/image" Target="../media/image716.png"/><Relationship Id="rId45" Type="http://schemas.openxmlformats.org/officeDocument/2006/relationships/image" Target="../media/image721.png"/><Relationship Id="rId5" Type="http://schemas.openxmlformats.org/officeDocument/2006/relationships/image" Target="../media/image681.png"/><Relationship Id="rId15" Type="http://schemas.openxmlformats.org/officeDocument/2006/relationships/image" Target="../media/image691.png"/><Relationship Id="rId23" Type="http://schemas.openxmlformats.org/officeDocument/2006/relationships/image" Target="../media/image699.png"/><Relationship Id="rId28" Type="http://schemas.openxmlformats.org/officeDocument/2006/relationships/image" Target="../media/image704.png"/><Relationship Id="rId36" Type="http://schemas.openxmlformats.org/officeDocument/2006/relationships/image" Target="../media/image712.jpg"/><Relationship Id="rId49" Type="http://schemas.openxmlformats.org/officeDocument/2006/relationships/image" Target="../media/image725.png"/><Relationship Id="rId10" Type="http://schemas.openxmlformats.org/officeDocument/2006/relationships/image" Target="../media/image686.png"/><Relationship Id="rId19" Type="http://schemas.openxmlformats.org/officeDocument/2006/relationships/image" Target="../media/image695.png"/><Relationship Id="rId31" Type="http://schemas.openxmlformats.org/officeDocument/2006/relationships/image" Target="../media/image707.png"/><Relationship Id="rId44" Type="http://schemas.openxmlformats.org/officeDocument/2006/relationships/image" Target="../media/image720.png"/><Relationship Id="rId52" Type="http://schemas.openxmlformats.org/officeDocument/2006/relationships/image" Target="../media/image728.png"/><Relationship Id="rId4" Type="http://schemas.openxmlformats.org/officeDocument/2006/relationships/image" Target="../media/image680.png"/><Relationship Id="rId9" Type="http://schemas.openxmlformats.org/officeDocument/2006/relationships/image" Target="../media/image685.png"/><Relationship Id="rId14" Type="http://schemas.openxmlformats.org/officeDocument/2006/relationships/image" Target="../media/image690.png"/><Relationship Id="rId22" Type="http://schemas.openxmlformats.org/officeDocument/2006/relationships/image" Target="../media/image698.png"/><Relationship Id="rId27" Type="http://schemas.openxmlformats.org/officeDocument/2006/relationships/image" Target="../media/image703.png"/><Relationship Id="rId30" Type="http://schemas.openxmlformats.org/officeDocument/2006/relationships/image" Target="../media/image706.png"/><Relationship Id="rId35" Type="http://schemas.openxmlformats.org/officeDocument/2006/relationships/image" Target="../media/image711.jpg"/><Relationship Id="rId43" Type="http://schemas.openxmlformats.org/officeDocument/2006/relationships/image" Target="../media/image719.png"/><Relationship Id="rId48" Type="http://schemas.openxmlformats.org/officeDocument/2006/relationships/image" Target="../media/image724.png"/><Relationship Id="rId8" Type="http://schemas.openxmlformats.org/officeDocument/2006/relationships/image" Target="../media/image684.png"/><Relationship Id="rId51" Type="http://schemas.openxmlformats.org/officeDocument/2006/relationships/image" Target="../media/image727.png"/><Relationship Id="rId3" Type="http://schemas.openxmlformats.org/officeDocument/2006/relationships/image" Target="../media/image679.png"/><Relationship Id="rId12" Type="http://schemas.openxmlformats.org/officeDocument/2006/relationships/image" Target="../media/image688.png"/><Relationship Id="rId17" Type="http://schemas.openxmlformats.org/officeDocument/2006/relationships/image" Target="../media/image693.png"/><Relationship Id="rId25" Type="http://schemas.openxmlformats.org/officeDocument/2006/relationships/image" Target="../media/image701.png"/><Relationship Id="rId33" Type="http://schemas.openxmlformats.org/officeDocument/2006/relationships/image" Target="../media/image709.png"/><Relationship Id="rId38" Type="http://schemas.openxmlformats.org/officeDocument/2006/relationships/image" Target="../media/image714.png"/><Relationship Id="rId46" Type="http://schemas.openxmlformats.org/officeDocument/2006/relationships/image" Target="../media/image722.png"/><Relationship Id="rId20" Type="http://schemas.openxmlformats.org/officeDocument/2006/relationships/image" Target="../media/image696.png"/><Relationship Id="rId41" Type="http://schemas.openxmlformats.org/officeDocument/2006/relationships/image" Target="../media/image7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5.png"/><Relationship Id="rId18" Type="http://schemas.openxmlformats.org/officeDocument/2006/relationships/image" Target="../media/image740.png"/><Relationship Id="rId26" Type="http://schemas.openxmlformats.org/officeDocument/2006/relationships/image" Target="../media/image748.png"/><Relationship Id="rId39" Type="http://schemas.openxmlformats.org/officeDocument/2006/relationships/image" Target="../media/image761.png"/><Relationship Id="rId21" Type="http://schemas.openxmlformats.org/officeDocument/2006/relationships/image" Target="../media/image743.png"/><Relationship Id="rId34" Type="http://schemas.openxmlformats.org/officeDocument/2006/relationships/image" Target="../media/image756.png"/><Relationship Id="rId42" Type="http://schemas.openxmlformats.org/officeDocument/2006/relationships/image" Target="../media/image764.png"/><Relationship Id="rId7" Type="http://schemas.openxmlformats.org/officeDocument/2006/relationships/image" Target="../media/image731.png"/><Relationship Id="rId2" Type="http://schemas.openxmlformats.org/officeDocument/2006/relationships/image" Target="../media/image678.png"/><Relationship Id="rId16" Type="http://schemas.openxmlformats.org/officeDocument/2006/relationships/image" Target="../media/image738.png"/><Relationship Id="rId29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7.png"/><Relationship Id="rId11" Type="http://schemas.openxmlformats.org/officeDocument/2006/relationships/image" Target="../media/image733.png"/><Relationship Id="rId24" Type="http://schemas.openxmlformats.org/officeDocument/2006/relationships/image" Target="../media/image746.png"/><Relationship Id="rId32" Type="http://schemas.openxmlformats.org/officeDocument/2006/relationships/image" Target="../media/image754.png"/><Relationship Id="rId37" Type="http://schemas.openxmlformats.org/officeDocument/2006/relationships/image" Target="../media/image759.png"/><Relationship Id="rId40" Type="http://schemas.openxmlformats.org/officeDocument/2006/relationships/image" Target="../media/image762.png"/><Relationship Id="rId45" Type="http://schemas.openxmlformats.org/officeDocument/2006/relationships/image" Target="../media/image767.png"/><Relationship Id="rId5" Type="http://schemas.openxmlformats.org/officeDocument/2006/relationships/image" Target="../media/image706.png"/><Relationship Id="rId15" Type="http://schemas.openxmlformats.org/officeDocument/2006/relationships/image" Target="../media/image737.png"/><Relationship Id="rId23" Type="http://schemas.openxmlformats.org/officeDocument/2006/relationships/image" Target="../media/image745.png"/><Relationship Id="rId28" Type="http://schemas.openxmlformats.org/officeDocument/2006/relationships/image" Target="../media/image750.png"/><Relationship Id="rId36" Type="http://schemas.openxmlformats.org/officeDocument/2006/relationships/image" Target="../media/image758.png"/><Relationship Id="rId10" Type="http://schemas.openxmlformats.org/officeDocument/2006/relationships/image" Target="../media/image732.png"/><Relationship Id="rId19" Type="http://schemas.openxmlformats.org/officeDocument/2006/relationships/image" Target="../media/image741.png"/><Relationship Id="rId31" Type="http://schemas.openxmlformats.org/officeDocument/2006/relationships/image" Target="../media/image753.png"/><Relationship Id="rId44" Type="http://schemas.openxmlformats.org/officeDocument/2006/relationships/image" Target="../media/image766.png"/><Relationship Id="rId4" Type="http://schemas.openxmlformats.org/officeDocument/2006/relationships/image" Target="../media/image730.png"/><Relationship Id="rId9" Type="http://schemas.openxmlformats.org/officeDocument/2006/relationships/image" Target="../media/image710.png"/><Relationship Id="rId14" Type="http://schemas.openxmlformats.org/officeDocument/2006/relationships/image" Target="../media/image736.png"/><Relationship Id="rId22" Type="http://schemas.openxmlformats.org/officeDocument/2006/relationships/image" Target="../media/image744.png"/><Relationship Id="rId27" Type="http://schemas.openxmlformats.org/officeDocument/2006/relationships/image" Target="../media/image749.png"/><Relationship Id="rId30" Type="http://schemas.openxmlformats.org/officeDocument/2006/relationships/image" Target="../media/image752.png"/><Relationship Id="rId35" Type="http://schemas.openxmlformats.org/officeDocument/2006/relationships/image" Target="../media/image757.png"/><Relationship Id="rId43" Type="http://schemas.openxmlformats.org/officeDocument/2006/relationships/image" Target="../media/image765.png"/><Relationship Id="rId8" Type="http://schemas.openxmlformats.org/officeDocument/2006/relationships/image" Target="../media/image709.png"/><Relationship Id="rId3" Type="http://schemas.openxmlformats.org/officeDocument/2006/relationships/image" Target="../media/image729.png"/><Relationship Id="rId12" Type="http://schemas.openxmlformats.org/officeDocument/2006/relationships/image" Target="../media/image734.png"/><Relationship Id="rId17" Type="http://schemas.openxmlformats.org/officeDocument/2006/relationships/image" Target="../media/image739.png"/><Relationship Id="rId25" Type="http://schemas.openxmlformats.org/officeDocument/2006/relationships/image" Target="../media/image747.png"/><Relationship Id="rId33" Type="http://schemas.openxmlformats.org/officeDocument/2006/relationships/image" Target="../media/image755.png"/><Relationship Id="rId38" Type="http://schemas.openxmlformats.org/officeDocument/2006/relationships/image" Target="../media/image760.png"/><Relationship Id="rId46" Type="http://schemas.openxmlformats.org/officeDocument/2006/relationships/image" Target="../media/image768.png"/><Relationship Id="rId20" Type="http://schemas.openxmlformats.org/officeDocument/2006/relationships/image" Target="../media/image742.png"/><Relationship Id="rId41" Type="http://schemas.openxmlformats.org/officeDocument/2006/relationships/image" Target="../media/image763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2.png"/><Relationship Id="rId21" Type="http://schemas.openxmlformats.org/officeDocument/2006/relationships/image" Target="../media/image787.png"/><Relationship Id="rId42" Type="http://schemas.openxmlformats.org/officeDocument/2006/relationships/image" Target="../media/image808.jpg"/><Relationship Id="rId47" Type="http://schemas.openxmlformats.org/officeDocument/2006/relationships/image" Target="../media/image370.png"/><Relationship Id="rId63" Type="http://schemas.openxmlformats.org/officeDocument/2006/relationships/image" Target="../media/image825.png"/><Relationship Id="rId68" Type="http://schemas.openxmlformats.org/officeDocument/2006/relationships/image" Target="../media/image829.png"/><Relationship Id="rId84" Type="http://schemas.openxmlformats.org/officeDocument/2006/relationships/image" Target="../media/image845.png"/><Relationship Id="rId16" Type="http://schemas.openxmlformats.org/officeDocument/2006/relationships/image" Target="../media/image782.png"/><Relationship Id="rId11" Type="http://schemas.openxmlformats.org/officeDocument/2006/relationships/image" Target="../media/image777.png"/><Relationship Id="rId32" Type="http://schemas.openxmlformats.org/officeDocument/2006/relationships/image" Target="../media/image798.png"/><Relationship Id="rId37" Type="http://schemas.openxmlformats.org/officeDocument/2006/relationships/image" Target="../media/image803.png"/><Relationship Id="rId53" Type="http://schemas.openxmlformats.org/officeDocument/2006/relationships/image" Target="../media/image818.png"/><Relationship Id="rId58" Type="http://schemas.openxmlformats.org/officeDocument/2006/relationships/image" Target="../media/image535.png"/><Relationship Id="rId74" Type="http://schemas.openxmlformats.org/officeDocument/2006/relationships/image" Target="../media/image835.png"/><Relationship Id="rId79" Type="http://schemas.openxmlformats.org/officeDocument/2006/relationships/image" Target="../media/image840.png"/><Relationship Id="rId5" Type="http://schemas.openxmlformats.org/officeDocument/2006/relationships/image" Target="../media/image771.png"/><Relationship Id="rId19" Type="http://schemas.openxmlformats.org/officeDocument/2006/relationships/image" Target="../media/image785.png"/><Relationship Id="rId14" Type="http://schemas.openxmlformats.org/officeDocument/2006/relationships/image" Target="../media/image780.png"/><Relationship Id="rId22" Type="http://schemas.openxmlformats.org/officeDocument/2006/relationships/image" Target="../media/image788.png"/><Relationship Id="rId27" Type="http://schemas.openxmlformats.org/officeDocument/2006/relationships/image" Target="../media/image793.png"/><Relationship Id="rId30" Type="http://schemas.openxmlformats.org/officeDocument/2006/relationships/image" Target="../media/image796.png"/><Relationship Id="rId35" Type="http://schemas.openxmlformats.org/officeDocument/2006/relationships/image" Target="../media/image801.png"/><Relationship Id="rId43" Type="http://schemas.openxmlformats.org/officeDocument/2006/relationships/image" Target="../media/image809.jpg"/><Relationship Id="rId48" Type="http://schemas.openxmlformats.org/officeDocument/2006/relationships/image" Target="../media/image813.png"/><Relationship Id="rId56" Type="http://schemas.openxmlformats.org/officeDocument/2006/relationships/image" Target="../media/image373.png"/><Relationship Id="rId64" Type="http://schemas.openxmlformats.org/officeDocument/2006/relationships/image" Target="../media/image456.png"/><Relationship Id="rId69" Type="http://schemas.openxmlformats.org/officeDocument/2006/relationships/image" Target="../media/image830.png"/><Relationship Id="rId77" Type="http://schemas.openxmlformats.org/officeDocument/2006/relationships/image" Target="../media/image838.png"/><Relationship Id="rId8" Type="http://schemas.openxmlformats.org/officeDocument/2006/relationships/image" Target="../media/image774.png"/><Relationship Id="rId51" Type="http://schemas.openxmlformats.org/officeDocument/2006/relationships/image" Target="../media/image816.png"/><Relationship Id="rId72" Type="http://schemas.openxmlformats.org/officeDocument/2006/relationships/image" Target="../media/image833.png"/><Relationship Id="rId80" Type="http://schemas.openxmlformats.org/officeDocument/2006/relationships/image" Target="../media/image841.png"/><Relationship Id="rId85" Type="http://schemas.openxmlformats.org/officeDocument/2006/relationships/image" Target="../media/image846.png"/><Relationship Id="rId3" Type="http://schemas.openxmlformats.org/officeDocument/2006/relationships/image" Target="../media/image769.png"/><Relationship Id="rId12" Type="http://schemas.openxmlformats.org/officeDocument/2006/relationships/image" Target="../media/image778.png"/><Relationship Id="rId17" Type="http://schemas.openxmlformats.org/officeDocument/2006/relationships/image" Target="../media/image783.png"/><Relationship Id="rId25" Type="http://schemas.openxmlformats.org/officeDocument/2006/relationships/image" Target="../media/image791.png"/><Relationship Id="rId33" Type="http://schemas.openxmlformats.org/officeDocument/2006/relationships/image" Target="../media/image799.png"/><Relationship Id="rId38" Type="http://schemas.openxmlformats.org/officeDocument/2006/relationships/image" Target="../media/image804.png"/><Relationship Id="rId46" Type="http://schemas.openxmlformats.org/officeDocument/2006/relationships/image" Target="../media/image812.png"/><Relationship Id="rId59" Type="http://schemas.openxmlformats.org/officeDocument/2006/relationships/image" Target="../media/image821.png"/><Relationship Id="rId67" Type="http://schemas.openxmlformats.org/officeDocument/2006/relationships/image" Target="../media/image828.png"/><Relationship Id="rId20" Type="http://schemas.openxmlformats.org/officeDocument/2006/relationships/image" Target="../media/image786.png"/><Relationship Id="rId41" Type="http://schemas.openxmlformats.org/officeDocument/2006/relationships/image" Target="../media/image807.png"/><Relationship Id="rId54" Type="http://schemas.openxmlformats.org/officeDocument/2006/relationships/image" Target="../media/image819.png"/><Relationship Id="rId62" Type="http://schemas.openxmlformats.org/officeDocument/2006/relationships/image" Target="../media/image824.png"/><Relationship Id="rId70" Type="http://schemas.openxmlformats.org/officeDocument/2006/relationships/image" Target="../media/image831.png"/><Relationship Id="rId75" Type="http://schemas.openxmlformats.org/officeDocument/2006/relationships/image" Target="../media/image836.png"/><Relationship Id="rId83" Type="http://schemas.openxmlformats.org/officeDocument/2006/relationships/image" Target="../media/image8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2.png"/><Relationship Id="rId15" Type="http://schemas.openxmlformats.org/officeDocument/2006/relationships/image" Target="../media/image781.png"/><Relationship Id="rId23" Type="http://schemas.openxmlformats.org/officeDocument/2006/relationships/image" Target="../media/image789.png"/><Relationship Id="rId28" Type="http://schemas.openxmlformats.org/officeDocument/2006/relationships/image" Target="../media/image794.png"/><Relationship Id="rId36" Type="http://schemas.openxmlformats.org/officeDocument/2006/relationships/image" Target="../media/image802.png"/><Relationship Id="rId49" Type="http://schemas.openxmlformats.org/officeDocument/2006/relationships/image" Target="../media/image814.png"/><Relationship Id="rId57" Type="http://schemas.openxmlformats.org/officeDocument/2006/relationships/image" Target="../media/image439.png"/><Relationship Id="rId10" Type="http://schemas.openxmlformats.org/officeDocument/2006/relationships/image" Target="../media/image776.png"/><Relationship Id="rId31" Type="http://schemas.openxmlformats.org/officeDocument/2006/relationships/image" Target="../media/image797.png"/><Relationship Id="rId44" Type="http://schemas.openxmlformats.org/officeDocument/2006/relationships/image" Target="../media/image810.jpg"/><Relationship Id="rId52" Type="http://schemas.openxmlformats.org/officeDocument/2006/relationships/image" Target="../media/image817.png"/><Relationship Id="rId60" Type="http://schemas.openxmlformats.org/officeDocument/2006/relationships/image" Target="../media/image822.png"/><Relationship Id="rId65" Type="http://schemas.openxmlformats.org/officeDocument/2006/relationships/image" Target="../media/image826.png"/><Relationship Id="rId73" Type="http://schemas.openxmlformats.org/officeDocument/2006/relationships/image" Target="../media/image834.png"/><Relationship Id="rId78" Type="http://schemas.openxmlformats.org/officeDocument/2006/relationships/image" Target="../media/image839.png"/><Relationship Id="rId81" Type="http://schemas.openxmlformats.org/officeDocument/2006/relationships/image" Target="../media/image842.png"/><Relationship Id="rId86" Type="http://schemas.openxmlformats.org/officeDocument/2006/relationships/image" Target="../media/image847.png"/><Relationship Id="rId4" Type="http://schemas.openxmlformats.org/officeDocument/2006/relationships/image" Target="../media/image770.png"/><Relationship Id="rId9" Type="http://schemas.openxmlformats.org/officeDocument/2006/relationships/image" Target="../media/image775.png"/><Relationship Id="rId13" Type="http://schemas.openxmlformats.org/officeDocument/2006/relationships/image" Target="../media/image779.png"/><Relationship Id="rId18" Type="http://schemas.openxmlformats.org/officeDocument/2006/relationships/image" Target="../media/image784.png"/><Relationship Id="rId39" Type="http://schemas.openxmlformats.org/officeDocument/2006/relationships/image" Target="../media/image805.png"/><Relationship Id="rId34" Type="http://schemas.openxmlformats.org/officeDocument/2006/relationships/image" Target="../media/image800.png"/><Relationship Id="rId50" Type="http://schemas.openxmlformats.org/officeDocument/2006/relationships/image" Target="../media/image815.png"/><Relationship Id="rId55" Type="http://schemas.openxmlformats.org/officeDocument/2006/relationships/image" Target="../media/image820.png"/><Relationship Id="rId76" Type="http://schemas.openxmlformats.org/officeDocument/2006/relationships/image" Target="../media/image837.png"/><Relationship Id="rId7" Type="http://schemas.openxmlformats.org/officeDocument/2006/relationships/image" Target="../media/image773.png"/><Relationship Id="rId71" Type="http://schemas.openxmlformats.org/officeDocument/2006/relationships/image" Target="../media/image832.png"/><Relationship Id="rId2" Type="http://schemas.openxmlformats.org/officeDocument/2006/relationships/image" Target="../media/image678.png"/><Relationship Id="rId29" Type="http://schemas.openxmlformats.org/officeDocument/2006/relationships/image" Target="../media/image795.png"/><Relationship Id="rId24" Type="http://schemas.openxmlformats.org/officeDocument/2006/relationships/image" Target="../media/image790.png"/><Relationship Id="rId40" Type="http://schemas.openxmlformats.org/officeDocument/2006/relationships/image" Target="../media/image806.png"/><Relationship Id="rId45" Type="http://schemas.openxmlformats.org/officeDocument/2006/relationships/image" Target="../media/image811.jpg"/><Relationship Id="rId66" Type="http://schemas.openxmlformats.org/officeDocument/2006/relationships/image" Target="../media/image827.png"/><Relationship Id="rId87" Type="http://schemas.openxmlformats.org/officeDocument/2006/relationships/image" Target="../media/image848.png"/><Relationship Id="rId61" Type="http://schemas.openxmlformats.org/officeDocument/2006/relationships/image" Target="../media/image823.png"/><Relationship Id="rId82" Type="http://schemas.openxmlformats.org/officeDocument/2006/relationships/image" Target="../media/image8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3.png"/><Relationship Id="rId3" Type="http://schemas.openxmlformats.org/officeDocument/2006/relationships/image" Target="../media/image850.png"/><Relationship Id="rId7" Type="http://schemas.openxmlformats.org/officeDocument/2006/relationships/image" Target="../media/image5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855.png"/><Relationship Id="rId5" Type="http://schemas.openxmlformats.org/officeDocument/2006/relationships/image" Target="../media/image852.png"/><Relationship Id="rId10" Type="http://schemas.openxmlformats.org/officeDocument/2006/relationships/image" Target="../media/image854.png"/><Relationship Id="rId4" Type="http://schemas.openxmlformats.org/officeDocument/2006/relationships/image" Target="../media/image851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openxmlformats.org/officeDocument/2006/relationships/image" Target="../media/image123.png"/><Relationship Id="rId55" Type="http://schemas.openxmlformats.org/officeDocument/2006/relationships/image" Target="../media/image128.png"/><Relationship Id="rId63" Type="http://schemas.openxmlformats.org/officeDocument/2006/relationships/image" Target="../media/image13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image" Target="../media/image131.png"/><Relationship Id="rId5" Type="http://schemas.openxmlformats.org/officeDocument/2006/relationships/image" Target="../media/image78.png"/><Relationship Id="rId61" Type="http://schemas.openxmlformats.org/officeDocument/2006/relationships/image" Target="../media/image134.png"/><Relationship Id="rId19" Type="http://schemas.openxmlformats.org/officeDocument/2006/relationships/image" Target="../media/image9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Relationship Id="rId56" Type="http://schemas.openxmlformats.org/officeDocument/2006/relationships/image" Target="../media/image129.png"/><Relationship Id="rId8" Type="http://schemas.openxmlformats.org/officeDocument/2006/relationships/image" Target="../media/image81.png"/><Relationship Id="rId51" Type="http://schemas.openxmlformats.org/officeDocument/2006/relationships/image" Target="../media/image124.png"/><Relationship Id="rId3" Type="http://schemas.openxmlformats.org/officeDocument/2006/relationships/image" Target="../media/image76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openxmlformats.org/officeDocument/2006/relationships/image" Target="../media/image132.png"/><Relationship Id="rId20" Type="http://schemas.openxmlformats.org/officeDocument/2006/relationships/image" Target="../media/image93.png"/><Relationship Id="rId41" Type="http://schemas.openxmlformats.org/officeDocument/2006/relationships/image" Target="../media/image114.png"/><Relationship Id="rId54" Type="http://schemas.openxmlformats.org/officeDocument/2006/relationships/image" Target="../media/image127.png"/><Relationship Id="rId6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png"/><Relationship Id="rId57" Type="http://schemas.openxmlformats.org/officeDocument/2006/relationships/image" Target="../media/image130.png"/><Relationship Id="rId10" Type="http://schemas.openxmlformats.org/officeDocument/2006/relationships/image" Target="../media/image83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5.png"/><Relationship Id="rId60" Type="http://schemas.openxmlformats.org/officeDocument/2006/relationships/image" Target="../media/image13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0.png"/><Relationship Id="rId39" Type="http://schemas.openxmlformats.org/officeDocument/2006/relationships/image" Target="../media/image173.png"/><Relationship Id="rId21" Type="http://schemas.openxmlformats.org/officeDocument/2006/relationships/image" Target="../media/image156.png"/><Relationship Id="rId34" Type="http://schemas.openxmlformats.org/officeDocument/2006/relationships/image" Target="../media/image168.png"/><Relationship Id="rId42" Type="http://schemas.openxmlformats.org/officeDocument/2006/relationships/image" Target="../media/image176.png"/><Relationship Id="rId47" Type="http://schemas.openxmlformats.org/officeDocument/2006/relationships/image" Target="../media/image180.png"/><Relationship Id="rId50" Type="http://schemas.openxmlformats.org/officeDocument/2006/relationships/image" Target="../media/image183.png"/><Relationship Id="rId55" Type="http://schemas.openxmlformats.org/officeDocument/2006/relationships/image" Target="../media/image18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9" Type="http://schemas.openxmlformats.org/officeDocument/2006/relationships/image" Target="../media/image163.png"/><Relationship Id="rId11" Type="http://schemas.openxmlformats.org/officeDocument/2006/relationships/image" Target="../media/image146.png"/><Relationship Id="rId24" Type="http://schemas.openxmlformats.org/officeDocument/2006/relationships/image" Target="../media/image158.png"/><Relationship Id="rId32" Type="http://schemas.openxmlformats.org/officeDocument/2006/relationships/image" Target="../media/image166.png"/><Relationship Id="rId37" Type="http://schemas.openxmlformats.org/officeDocument/2006/relationships/image" Target="../media/image171.png"/><Relationship Id="rId40" Type="http://schemas.openxmlformats.org/officeDocument/2006/relationships/image" Target="../media/image174.png"/><Relationship Id="rId45" Type="http://schemas.openxmlformats.org/officeDocument/2006/relationships/image" Target="../media/image110.png"/><Relationship Id="rId53" Type="http://schemas.openxmlformats.org/officeDocument/2006/relationships/image" Target="../media/image186.png"/><Relationship Id="rId58" Type="http://schemas.openxmlformats.org/officeDocument/2006/relationships/image" Target="../media/image191.png"/><Relationship Id="rId5" Type="http://schemas.openxmlformats.org/officeDocument/2006/relationships/image" Target="../media/image140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87.png"/><Relationship Id="rId27" Type="http://schemas.openxmlformats.org/officeDocument/2006/relationships/image" Target="../media/image161.png"/><Relationship Id="rId30" Type="http://schemas.openxmlformats.org/officeDocument/2006/relationships/image" Target="../media/image164.png"/><Relationship Id="rId35" Type="http://schemas.openxmlformats.org/officeDocument/2006/relationships/image" Target="../media/image169.png"/><Relationship Id="rId43" Type="http://schemas.openxmlformats.org/officeDocument/2006/relationships/image" Target="../media/image177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8" Type="http://schemas.openxmlformats.org/officeDocument/2006/relationships/image" Target="../media/image143.png"/><Relationship Id="rId51" Type="http://schemas.openxmlformats.org/officeDocument/2006/relationships/image" Target="../media/image184.png"/><Relationship Id="rId3" Type="http://schemas.openxmlformats.org/officeDocument/2006/relationships/image" Target="../media/image138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59.png"/><Relationship Id="rId33" Type="http://schemas.openxmlformats.org/officeDocument/2006/relationships/image" Target="../media/image167.png"/><Relationship Id="rId38" Type="http://schemas.openxmlformats.org/officeDocument/2006/relationships/image" Target="../media/image172.png"/><Relationship Id="rId46" Type="http://schemas.openxmlformats.org/officeDocument/2006/relationships/image" Target="../media/image179.png"/><Relationship Id="rId59" Type="http://schemas.openxmlformats.org/officeDocument/2006/relationships/image" Target="../media/image192.png"/><Relationship Id="rId20" Type="http://schemas.openxmlformats.org/officeDocument/2006/relationships/image" Target="../media/image155.png"/><Relationship Id="rId41" Type="http://schemas.openxmlformats.org/officeDocument/2006/relationships/image" Target="../media/image175.png"/><Relationship Id="rId54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5" Type="http://schemas.openxmlformats.org/officeDocument/2006/relationships/image" Target="../media/image150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36" Type="http://schemas.openxmlformats.org/officeDocument/2006/relationships/image" Target="../media/image170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145.png"/><Relationship Id="rId31" Type="http://schemas.openxmlformats.org/officeDocument/2006/relationships/image" Target="../media/image165.png"/><Relationship Id="rId44" Type="http://schemas.openxmlformats.org/officeDocument/2006/relationships/image" Target="../media/image178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6.png"/><Relationship Id="rId21" Type="http://schemas.openxmlformats.org/officeDocument/2006/relationships/image" Target="../media/image212.png"/><Relationship Id="rId42" Type="http://schemas.openxmlformats.org/officeDocument/2006/relationships/image" Target="../media/image232.png"/><Relationship Id="rId47" Type="http://schemas.openxmlformats.org/officeDocument/2006/relationships/image" Target="../media/image237.png"/><Relationship Id="rId63" Type="http://schemas.openxmlformats.org/officeDocument/2006/relationships/image" Target="../media/image253.png"/><Relationship Id="rId68" Type="http://schemas.openxmlformats.org/officeDocument/2006/relationships/image" Target="../media/image258.png"/><Relationship Id="rId84" Type="http://schemas.openxmlformats.org/officeDocument/2006/relationships/image" Target="../media/image274.png"/><Relationship Id="rId89" Type="http://schemas.openxmlformats.org/officeDocument/2006/relationships/image" Target="../media/image279.png"/><Relationship Id="rId16" Type="http://schemas.openxmlformats.org/officeDocument/2006/relationships/image" Target="../media/image207.png"/><Relationship Id="rId11" Type="http://schemas.openxmlformats.org/officeDocument/2006/relationships/image" Target="../media/image202.png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53" Type="http://schemas.openxmlformats.org/officeDocument/2006/relationships/image" Target="../media/image243.png"/><Relationship Id="rId58" Type="http://schemas.openxmlformats.org/officeDocument/2006/relationships/image" Target="../media/image248.png"/><Relationship Id="rId74" Type="http://schemas.openxmlformats.org/officeDocument/2006/relationships/image" Target="../media/image264.png"/><Relationship Id="rId79" Type="http://schemas.openxmlformats.org/officeDocument/2006/relationships/image" Target="../media/image269.png"/><Relationship Id="rId5" Type="http://schemas.openxmlformats.org/officeDocument/2006/relationships/image" Target="../media/image197.png"/><Relationship Id="rId90" Type="http://schemas.openxmlformats.org/officeDocument/2006/relationships/image" Target="../media/image280.png"/><Relationship Id="rId95" Type="http://schemas.openxmlformats.org/officeDocument/2006/relationships/image" Target="../media/image285.png"/><Relationship Id="rId22" Type="http://schemas.openxmlformats.org/officeDocument/2006/relationships/image" Target="../media/image213.png"/><Relationship Id="rId27" Type="http://schemas.openxmlformats.org/officeDocument/2006/relationships/image" Target="../media/image217.png"/><Relationship Id="rId43" Type="http://schemas.openxmlformats.org/officeDocument/2006/relationships/image" Target="../media/image233.png"/><Relationship Id="rId48" Type="http://schemas.openxmlformats.org/officeDocument/2006/relationships/image" Target="../media/image238.png"/><Relationship Id="rId64" Type="http://schemas.openxmlformats.org/officeDocument/2006/relationships/image" Target="../media/image254.png"/><Relationship Id="rId69" Type="http://schemas.openxmlformats.org/officeDocument/2006/relationships/image" Target="../media/image259.png"/><Relationship Id="rId8" Type="http://schemas.openxmlformats.org/officeDocument/2006/relationships/image" Target="../media/image199.png"/><Relationship Id="rId51" Type="http://schemas.openxmlformats.org/officeDocument/2006/relationships/image" Target="../media/image241.png"/><Relationship Id="rId72" Type="http://schemas.openxmlformats.org/officeDocument/2006/relationships/image" Target="../media/image262.png"/><Relationship Id="rId80" Type="http://schemas.openxmlformats.org/officeDocument/2006/relationships/image" Target="../media/image270.png"/><Relationship Id="rId85" Type="http://schemas.openxmlformats.org/officeDocument/2006/relationships/image" Target="../media/image275.png"/><Relationship Id="rId93" Type="http://schemas.openxmlformats.org/officeDocument/2006/relationships/image" Target="../media/image283.png"/><Relationship Id="rId3" Type="http://schemas.openxmlformats.org/officeDocument/2006/relationships/image" Target="../media/image195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5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46" Type="http://schemas.openxmlformats.org/officeDocument/2006/relationships/image" Target="../media/image236.png"/><Relationship Id="rId59" Type="http://schemas.openxmlformats.org/officeDocument/2006/relationships/image" Target="../media/image249.png"/><Relationship Id="rId67" Type="http://schemas.openxmlformats.org/officeDocument/2006/relationships/image" Target="../media/image257.png"/><Relationship Id="rId20" Type="http://schemas.openxmlformats.org/officeDocument/2006/relationships/image" Target="../media/image211.png"/><Relationship Id="rId41" Type="http://schemas.openxmlformats.org/officeDocument/2006/relationships/image" Target="../media/image231.png"/><Relationship Id="rId54" Type="http://schemas.openxmlformats.org/officeDocument/2006/relationships/image" Target="../media/image244.png"/><Relationship Id="rId62" Type="http://schemas.openxmlformats.org/officeDocument/2006/relationships/image" Target="../media/image252.png"/><Relationship Id="rId70" Type="http://schemas.openxmlformats.org/officeDocument/2006/relationships/image" Target="../media/image260.png"/><Relationship Id="rId75" Type="http://schemas.openxmlformats.org/officeDocument/2006/relationships/image" Target="../media/image265.png"/><Relationship Id="rId83" Type="http://schemas.openxmlformats.org/officeDocument/2006/relationships/image" Target="../media/image273.png"/><Relationship Id="rId88" Type="http://schemas.openxmlformats.org/officeDocument/2006/relationships/image" Target="../media/image278.png"/><Relationship Id="rId91" Type="http://schemas.openxmlformats.org/officeDocument/2006/relationships/image" Target="../media/image281.png"/><Relationship Id="rId9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5" Type="http://schemas.openxmlformats.org/officeDocument/2006/relationships/image" Target="../media/image206.png"/><Relationship Id="rId23" Type="http://schemas.openxmlformats.org/officeDocument/2006/relationships/image" Target="../media/image87.png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49" Type="http://schemas.openxmlformats.org/officeDocument/2006/relationships/image" Target="../media/image239.png"/><Relationship Id="rId57" Type="http://schemas.openxmlformats.org/officeDocument/2006/relationships/image" Target="../media/image247.png"/><Relationship Id="rId10" Type="http://schemas.openxmlformats.org/officeDocument/2006/relationships/image" Target="../media/image201.png"/><Relationship Id="rId31" Type="http://schemas.openxmlformats.org/officeDocument/2006/relationships/image" Target="../media/image221.png"/><Relationship Id="rId44" Type="http://schemas.openxmlformats.org/officeDocument/2006/relationships/image" Target="../media/image234.png"/><Relationship Id="rId52" Type="http://schemas.openxmlformats.org/officeDocument/2006/relationships/image" Target="../media/image242.png"/><Relationship Id="rId60" Type="http://schemas.openxmlformats.org/officeDocument/2006/relationships/image" Target="../media/image250.png"/><Relationship Id="rId65" Type="http://schemas.openxmlformats.org/officeDocument/2006/relationships/image" Target="../media/image255.png"/><Relationship Id="rId73" Type="http://schemas.openxmlformats.org/officeDocument/2006/relationships/image" Target="../media/image263.png"/><Relationship Id="rId78" Type="http://schemas.openxmlformats.org/officeDocument/2006/relationships/image" Target="../media/image268.png"/><Relationship Id="rId81" Type="http://schemas.openxmlformats.org/officeDocument/2006/relationships/image" Target="../media/image271.png"/><Relationship Id="rId86" Type="http://schemas.openxmlformats.org/officeDocument/2006/relationships/image" Target="../media/image276.png"/><Relationship Id="rId94" Type="http://schemas.openxmlformats.org/officeDocument/2006/relationships/image" Target="../media/image284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9" Type="http://schemas.openxmlformats.org/officeDocument/2006/relationships/image" Target="../media/image229.png"/><Relationship Id="rId34" Type="http://schemas.openxmlformats.org/officeDocument/2006/relationships/image" Target="../media/image224.png"/><Relationship Id="rId50" Type="http://schemas.openxmlformats.org/officeDocument/2006/relationships/image" Target="../media/image240.png"/><Relationship Id="rId55" Type="http://schemas.openxmlformats.org/officeDocument/2006/relationships/image" Target="../media/image245.png"/><Relationship Id="rId76" Type="http://schemas.openxmlformats.org/officeDocument/2006/relationships/image" Target="../media/image266.png"/><Relationship Id="rId7" Type="http://schemas.openxmlformats.org/officeDocument/2006/relationships/image" Target="../media/image198.png"/><Relationship Id="rId71" Type="http://schemas.openxmlformats.org/officeDocument/2006/relationships/image" Target="../media/image261.png"/><Relationship Id="rId92" Type="http://schemas.openxmlformats.org/officeDocument/2006/relationships/image" Target="../media/image282.png"/><Relationship Id="rId2" Type="http://schemas.openxmlformats.org/officeDocument/2006/relationships/image" Target="../media/image194.png"/><Relationship Id="rId29" Type="http://schemas.openxmlformats.org/officeDocument/2006/relationships/image" Target="../media/image219.png"/><Relationship Id="rId24" Type="http://schemas.openxmlformats.org/officeDocument/2006/relationships/image" Target="../media/image214.png"/><Relationship Id="rId40" Type="http://schemas.openxmlformats.org/officeDocument/2006/relationships/image" Target="../media/image230.png"/><Relationship Id="rId45" Type="http://schemas.openxmlformats.org/officeDocument/2006/relationships/image" Target="../media/image235.png"/><Relationship Id="rId66" Type="http://schemas.openxmlformats.org/officeDocument/2006/relationships/image" Target="../media/image256.png"/><Relationship Id="rId87" Type="http://schemas.openxmlformats.org/officeDocument/2006/relationships/image" Target="../media/image277.png"/><Relationship Id="rId61" Type="http://schemas.openxmlformats.org/officeDocument/2006/relationships/image" Target="../media/image251.png"/><Relationship Id="rId82" Type="http://schemas.openxmlformats.org/officeDocument/2006/relationships/image" Target="../media/image272.png"/><Relationship Id="rId19" Type="http://schemas.openxmlformats.org/officeDocument/2006/relationships/image" Target="../media/image210.png"/><Relationship Id="rId14" Type="http://schemas.openxmlformats.org/officeDocument/2006/relationships/image" Target="../media/image205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56" Type="http://schemas.openxmlformats.org/officeDocument/2006/relationships/image" Target="../media/image246.png"/><Relationship Id="rId77" Type="http://schemas.openxmlformats.org/officeDocument/2006/relationships/image" Target="../media/image26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4.png"/><Relationship Id="rId21" Type="http://schemas.openxmlformats.org/officeDocument/2006/relationships/image" Target="../media/image253.png"/><Relationship Id="rId42" Type="http://schemas.openxmlformats.org/officeDocument/2006/relationships/image" Target="../media/image257.png"/><Relationship Id="rId47" Type="http://schemas.openxmlformats.org/officeDocument/2006/relationships/image" Target="../media/image262.png"/><Relationship Id="rId63" Type="http://schemas.openxmlformats.org/officeDocument/2006/relationships/image" Target="../media/image278.png"/><Relationship Id="rId68" Type="http://schemas.openxmlformats.org/officeDocument/2006/relationships/image" Target="../media/image283.png"/><Relationship Id="rId84" Type="http://schemas.openxmlformats.org/officeDocument/2006/relationships/image" Target="../media/image318.png"/><Relationship Id="rId16" Type="http://schemas.openxmlformats.org/officeDocument/2006/relationships/image" Target="../media/image299.png"/><Relationship Id="rId11" Type="http://schemas.openxmlformats.org/officeDocument/2006/relationships/image" Target="../media/image295.png"/><Relationship Id="rId32" Type="http://schemas.openxmlformats.org/officeDocument/2006/relationships/image" Target="../media/image242.png"/><Relationship Id="rId37" Type="http://schemas.openxmlformats.org/officeDocument/2006/relationships/image" Target="../media/image247.png"/><Relationship Id="rId53" Type="http://schemas.openxmlformats.org/officeDocument/2006/relationships/image" Target="../media/image268.png"/><Relationship Id="rId58" Type="http://schemas.openxmlformats.org/officeDocument/2006/relationships/image" Target="../media/image273.png"/><Relationship Id="rId74" Type="http://schemas.openxmlformats.org/officeDocument/2006/relationships/image" Target="../media/image308.png"/><Relationship Id="rId79" Type="http://schemas.openxmlformats.org/officeDocument/2006/relationships/image" Target="../media/image313.png"/><Relationship Id="rId5" Type="http://schemas.openxmlformats.org/officeDocument/2006/relationships/image" Target="../media/image289.png"/><Relationship Id="rId19" Type="http://schemas.openxmlformats.org/officeDocument/2006/relationships/image" Target="../media/image252.png"/><Relationship Id="rId14" Type="http://schemas.openxmlformats.org/officeDocument/2006/relationships/image" Target="../media/image298.png"/><Relationship Id="rId22" Type="http://schemas.openxmlformats.org/officeDocument/2006/relationships/image" Target="../media/image197.png"/><Relationship Id="rId27" Type="http://schemas.openxmlformats.org/officeDocument/2006/relationships/image" Target="../media/image196.png"/><Relationship Id="rId30" Type="http://schemas.openxmlformats.org/officeDocument/2006/relationships/image" Target="../media/image240.png"/><Relationship Id="rId35" Type="http://schemas.openxmlformats.org/officeDocument/2006/relationships/image" Target="../media/image245.png"/><Relationship Id="rId43" Type="http://schemas.openxmlformats.org/officeDocument/2006/relationships/image" Target="../media/image258.png"/><Relationship Id="rId48" Type="http://schemas.openxmlformats.org/officeDocument/2006/relationships/image" Target="../media/image263.png"/><Relationship Id="rId56" Type="http://schemas.openxmlformats.org/officeDocument/2006/relationships/image" Target="../media/image271.png"/><Relationship Id="rId64" Type="http://schemas.openxmlformats.org/officeDocument/2006/relationships/image" Target="../media/image279.png"/><Relationship Id="rId69" Type="http://schemas.openxmlformats.org/officeDocument/2006/relationships/image" Target="../media/image284.png"/><Relationship Id="rId77" Type="http://schemas.openxmlformats.org/officeDocument/2006/relationships/image" Target="../media/image311.png"/><Relationship Id="rId8" Type="http://schemas.openxmlformats.org/officeDocument/2006/relationships/image" Target="../media/image292.png"/><Relationship Id="rId51" Type="http://schemas.openxmlformats.org/officeDocument/2006/relationships/image" Target="../media/image303.png"/><Relationship Id="rId72" Type="http://schemas.openxmlformats.org/officeDocument/2006/relationships/image" Target="../media/image306.png"/><Relationship Id="rId80" Type="http://schemas.openxmlformats.org/officeDocument/2006/relationships/image" Target="../media/image314.png"/><Relationship Id="rId85" Type="http://schemas.openxmlformats.org/officeDocument/2006/relationships/image" Target="../media/image319.png"/><Relationship Id="rId3" Type="http://schemas.openxmlformats.org/officeDocument/2006/relationships/image" Target="../media/image137.png"/><Relationship Id="rId12" Type="http://schemas.openxmlformats.org/officeDocument/2006/relationships/image" Target="../media/image296.png"/><Relationship Id="rId17" Type="http://schemas.openxmlformats.org/officeDocument/2006/relationships/image" Target="../media/image300.png"/><Relationship Id="rId25" Type="http://schemas.openxmlformats.org/officeDocument/2006/relationships/image" Target="../media/image256.png"/><Relationship Id="rId33" Type="http://schemas.openxmlformats.org/officeDocument/2006/relationships/image" Target="../media/image243.png"/><Relationship Id="rId38" Type="http://schemas.openxmlformats.org/officeDocument/2006/relationships/image" Target="../media/image248.png"/><Relationship Id="rId46" Type="http://schemas.openxmlformats.org/officeDocument/2006/relationships/image" Target="../media/image261.png"/><Relationship Id="rId59" Type="http://schemas.openxmlformats.org/officeDocument/2006/relationships/image" Target="../media/image274.png"/><Relationship Id="rId67" Type="http://schemas.openxmlformats.org/officeDocument/2006/relationships/image" Target="../media/image282.png"/><Relationship Id="rId20" Type="http://schemas.openxmlformats.org/officeDocument/2006/relationships/image" Target="../media/image195.png"/><Relationship Id="rId41" Type="http://schemas.openxmlformats.org/officeDocument/2006/relationships/image" Target="../media/image302.png"/><Relationship Id="rId54" Type="http://schemas.openxmlformats.org/officeDocument/2006/relationships/image" Target="../media/image269.png"/><Relationship Id="rId62" Type="http://schemas.openxmlformats.org/officeDocument/2006/relationships/image" Target="../media/image277.png"/><Relationship Id="rId70" Type="http://schemas.openxmlformats.org/officeDocument/2006/relationships/image" Target="../media/image304.png"/><Relationship Id="rId75" Type="http://schemas.openxmlformats.org/officeDocument/2006/relationships/image" Target="../media/image309.png"/><Relationship Id="rId83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5" Type="http://schemas.openxmlformats.org/officeDocument/2006/relationships/image" Target="../media/image87.png"/><Relationship Id="rId23" Type="http://schemas.openxmlformats.org/officeDocument/2006/relationships/image" Target="../media/image254.png"/><Relationship Id="rId28" Type="http://schemas.openxmlformats.org/officeDocument/2006/relationships/image" Target="../media/image238.png"/><Relationship Id="rId36" Type="http://schemas.openxmlformats.org/officeDocument/2006/relationships/image" Target="../media/image246.png"/><Relationship Id="rId49" Type="http://schemas.openxmlformats.org/officeDocument/2006/relationships/image" Target="../media/image264.png"/><Relationship Id="rId57" Type="http://schemas.openxmlformats.org/officeDocument/2006/relationships/image" Target="../media/image272.png"/><Relationship Id="rId10" Type="http://schemas.openxmlformats.org/officeDocument/2006/relationships/image" Target="../media/image294.png"/><Relationship Id="rId31" Type="http://schemas.openxmlformats.org/officeDocument/2006/relationships/image" Target="../media/image241.png"/><Relationship Id="rId44" Type="http://schemas.openxmlformats.org/officeDocument/2006/relationships/image" Target="../media/image259.png"/><Relationship Id="rId52" Type="http://schemas.openxmlformats.org/officeDocument/2006/relationships/image" Target="../media/image267.png"/><Relationship Id="rId60" Type="http://schemas.openxmlformats.org/officeDocument/2006/relationships/image" Target="../media/image275.png"/><Relationship Id="rId65" Type="http://schemas.openxmlformats.org/officeDocument/2006/relationships/image" Target="../media/image280.png"/><Relationship Id="rId73" Type="http://schemas.openxmlformats.org/officeDocument/2006/relationships/image" Target="../media/image307.png"/><Relationship Id="rId78" Type="http://schemas.openxmlformats.org/officeDocument/2006/relationships/image" Target="../media/image312.png"/><Relationship Id="rId81" Type="http://schemas.openxmlformats.org/officeDocument/2006/relationships/image" Target="../media/image315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3" Type="http://schemas.openxmlformats.org/officeDocument/2006/relationships/image" Target="../media/image297.png"/><Relationship Id="rId18" Type="http://schemas.openxmlformats.org/officeDocument/2006/relationships/image" Target="../media/image301.png"/><Relationship Id="rId39" Type="http://schemas.openxmlformats.org/officeDocument/2006/relationships/image" Target="../media/image249.png"/><Relationship Id="rId34" Type="http://schemas.openxmlformats.org/officeDocument/2006/relationships/image" Target="../media/image244.png"/><Relationship Id="rId50" Type="http://schemas.openxmlformats.org/officeDocument/2006/relationships/image" Target="../media/image265.png"/><Relationship Id="rId55" Type="http://schemas.openxmlformats.org/officeDocument/2006/relationships/image" Target="../media/image270.png"/><Relationship Id="rId76" Type="http://schemas.openxmlformats.org/officeDocument/2006/relationships/image" Target="../media/image310.png"/><Relationship Id="rId7" Type="http://schemas.openxmlformats.org/officeDocument/2006/relationships/image" Target="../media/image291.png"/><Relationship Id="rId71" Type="http://schemas.openxmlformats.org/officeDocument/2006/relationships/image" Target="../media/image305.png"/><Relationship Id="rId2" Type="http://schemas.openxmlformats.org/officeDocument/2006/relationships/image" Target="../media/image287.png"/><Relationship Id="rId29" Type="http://schemas.openxmlformats.org/officeDocument/2006/relationships/image" Target="../media/image239.png"/><Relationship Id="rId24" Type="http://schemas.openxmlformats.org/officeDocument/2006/relationships/image" Target="../media/image255.png"/><Relationship Id="rId40" Type="http://schemas.openxmlformats.org/officeDocument/2006/relationships/image" Target="../media/image250.png"/><Relationship Id="rId45" Type="http://schemas.openxmlformats.org/officeDocument/2006/relationships/image" Target="../media/image260.png"/><Relationship Id="rId66" Type="http://schemas.openxmlformats.org/officeDocument/2006/relationships/image" Target="../media/image281.png"/><Relationship Id="rId61" Type="http://schemas.openxmlformats.org/officeDocument/2006/relationships/image" Target="../media/image276.png"/><Relationship Id="rId82" Type="http://schemas.openxmlformats.org/officeDocument/2006/relationships/image" Target="../media/image3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195.png"/><Relationship Id="rId7" Type="http://schemas.openxmlformats.org/officeDocument/2006/relationships/image" Target="../media/image137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87.png"/><Relationship Id="rId5" Type="http://schemas.openxmlformats.org/officeDocument/2006/relationships/image" Target="../media/image197.png"/><Relationship Id="rId10" Type="http://schemas.openxmlformats.org/officeDocument/2006/relationships/image" Target="../media/image321.png"/><Relationship Id="rId4" Type="http://schemas.openxmlformats.org/officeDocument/2006/relationships/image" Target="../media/image196.png"/><Relationship Id="rId9" Type="http://schemas.openxmlformats.org/officeDocument/2006/relationships/image" Target="../media/image30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image" Target="../media/image336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339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43.png"/><Relationship Id="rId33" Type="http://schemas.openxmlformats.org/officeDocument/2006/relationships/image" Target="../media/image350.png"/><Relationship Id="rId2" Type="http://schemas.openxmlformats.org/officeDocument/2006/relationships/image" Target="../media/image137.png"/><Relationship Id="rId16" Type="http://schemas.openxmlformats.org/officeDocument/2006/relationships/image" Target="../media/image334.png"/><Relationship Id="rId20" Type="http://schemas.openxmlformats.org/officeDocument/2006/relationships/image" Target="../media/image338.png"/><Relationship Id="rId29" Type="http://schemas.openxmlformats.org/officeDocument/2006/relationships/image" Target="../media/image3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24" Type="http://schemas.openxmlformats.org/officeDocument/2006/relationships/image" Target="../media/image342.png"/><Relationship Id="rId32" Type="http://schemas.openxmlformats.org/officeDocument/2006/relationships/image" Target="../media/image349.png"/><Relationship Id="rId5" Type="http://schemas.openxmlformats.org/officeDocument/2006/relationships/image" Target="../media/image323.png"/><Relationship Id="rId15" Type="http://schemas.openxmlformats.org/officeDocument/2006/relationships/image" Target="../media/image333.png"/><Relationship Id="rId23" Type="http://schemas.openxmlformats.org/officeDocument/2006/relationships/image" Target="../media/image341.png"/><Relationship Id="rId28" Type="http://schemas.openxmlformats.org/officeDocument/2006/relationships/image" Target="../media/image345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31" Type="http://schemas.openxmlformats.org/officeDocument/2006/relationships/image" Target="../media/image34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Relationship Id="rId27" Type="http://schemas.openxmlformats.org/officeDocument/2006/relationships/image" Target="../media/image344.png"/><Relationship Id="rId30" Type="http://schemas.openxmlformats.org/officeDocument/2006/relationships/image" Target="../media/image347.png"/><Relationship Id="rId8" Type="http://schemas.openxmlformats.org/officeDocument/2006/relationships/image" Target="../media/image32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57.png"/><Relationship Id="rId26" Type="http://schemas.openxmlformats.org/officeDocument/2006/relationships/image" Target="../media/image363.png"/><Relationship Id="rId39" Type="http://schemas.openxmlformats.org/officeDocument/2006/relationships/image" Target="../media/image376.png"/><Relationship Id="rId21" Type="http://schemas.openxmlformats.org/officeDocument/2006/relationships/image" Target="../media/image340.png"/><Relationship Id="rId34" Type="http://schemas.openxmlformats.org/officeDocument/2006/relationships/image" Target="../media/image371.png"/><Relationship Id="rId42" Type="http://schemas.openxmlformats.org/officeDocument/2006/relationships/image" Target="../media/image110.png"/><Relationship Id="rId47" Type="http://schemas.openxmlformats.org/officeDocument/2006/relationships/image" Target="../media/image382.png"/><Relationship Id="rId50" Type="http://schemas.openxmlformats.org/officeDocument/2006/relationships/image" Target="../media/image385.png"/><Relationship Id="rId55" Type="http://schemas.openxmlformats.org/officeDocument/2006/relationships/image" Target="../media/image390.png"/><Relationship Id="rId7" Type="http://schemas.openxmlformats.org/officeDocument/2006/relationships/image" Target="../media/image325.png"/><Relationship Id="rId2" Type="http://schemas.openxmlformats.org/officeDocument/2006/relationships/image" Target="../media/image137.png"/><Relationship Id="rId16" Type="http://schemas.openxmlformats.org/officeDocument/2006/relationships/image" Target="../media/image355.png"/><Relationship Id="rId29" Type="http://schemas.openxmlformats.org/officeDocument/2006/relationships/image" Target="../media/image366.png"/><Relationship Id="rId11" Type="http://schemas.openxmlformats.org/officeDocument/2006/relationships/image" Target="../media/image329.png"/><Relationship Id="rId24" Type="http://schemas.openxmlformats.org/officeDocument/2006/relationships/image" Target="../media/image342.png"/><Relationship Id="rId32" Type="http://schemas.openxmlformats.org/officeDocument/2006/relationships/image" Target="../media/image369.png"/><Relationship Id="rId37" Type="http://schemas.openxmlformats.org/officeDocument/2006/relationships/image" Target="../media/image374.png"/><Relationship Id="rId40" Type="http://schemas.openxmlformats.org/officeDocument/2006/relationships/image" Target="../media/image377.png"/><Relationship Id="rId45" Type="http://schemas.openxmlformats.org/officeDocument/2006/relationships/image" Target="../media/image380.png"/><Relationship Id="rId53" Type="http://schemas.openxmlformats.org/officeDocument/2006/relationships/image" Target="../media/image388.png"/><Relationship Id="rId5" Type="http://schemas.openxmlformats.org/officeDocument/2006/relationships/image" Target="../media/image323.png"/><Relationship Id="rId19" Type="http://schemas.openxmlformats.org/officeDocument/2006/relationships/image" Target="../media/image35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53.png"/><Relationship Id="rId22" Type="http://schemas.openxmlformats.org/officeDocument/2006/relationships/image" Target="../media/image360.png"/><Relationship Id="rId27" Type="http://schemas.openxmlformats.org/officeDocument/2006/relationships/image" Target="../media/image364.png"/><Relationship Id="rId30" Type="http://schemas.openxmlformats.org/officeDocument/2006/relationships/image" Target="../media/image367.png"/><Relationship Id="rId35" Type="http://schemas.openxmlformats.org/officeDocument/2006/relationships/image" Target="../media/image372.png"/><Relationship Id="rId43" Type="http://schemas.openxmlformats.org/officeDocument/2006/relationships/image" Target="../media/image378.png"/><Relationship Id="rId48" Type="http://schemas.openxmlformats.org/officeDocument/2006/relationships/image" Target="../media/image383.png"/><Relationship Id="rId56" Type="http://schemas.openxmlformats.org/officeDocument/2006/relationships/image" Target="../media/image391.png"/><Relationship Id="rId8" Type="http://schemas.openxmlformats.org/officeDocument/2006/relationships/image" Target="../media/image326.png"/><Relationship Id="rId51" Type="http://schemas.openxmlformats.org/officeDocument/2006/relationships/image" Target="../media/image386.png"/><Relationship Id="rId3" Type="http://schemas.openxmlformats.org/officeDocument/2006/relationships/image" Target="../media/image87.png"/><Relationship Id="rId12" Type="http://schemas.openxmlformats.org/officeDocument/2006/relationships/image" Target="../media/image351.png"/><Relationship Id="rId17" Type="http://schemas.openxmlformats.org/officeDocument/2006/relationships/image" Target="../media/image356.png"/><Relationship Id="rId25" Type="http://schemas.openxmlformats.org/officeDocument/2006/relationships/image" Target="../media/image362.png"/><Relationship Id="rId33" Type="http://schemas.openxmlformats.org/officeDocument/2006/relationships/image" Target="../media/image370.png"/><Relationship Id="rId38" Type="http://schemas.openxmlformats.org/officeDocument/2006/relationships/image" Target="../media/image375.png"/><Relationship Id="rId46" Type="http://schemas.openxmlformats.org/officeDocument/2006/relationships/image" Target="../media/image381.png"/><Relationship Id="rId20" Type="http://schemas.openxmlformats.org/officeDocument/2006/relationships/image" Target="../media/image359.png"/><Relationship Id="rId41" Type="http://schemas.openxmlformats.org/officeDocument/2006/relationships/image" Target="../media/image343.png"/><Relationship Id="rId54" Type="http://schemas.openxmlformats.org/officeDocument/2006/relationships/image" Target="../media/image3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4.png"/><Relationship Id="rId15" Type="http://schemas.openxmlformats.org/officeDocument/2006/relationships/image" Target="../media/image354.png"/><Relationship Id="rId23" Type="http://schemas.openxmlformats.org/officeDocument/2006/relationships/image" Target="../media/image361.png"/><Relationship Id="rId28" Type="http://schemas.openxmlformats.org/officeDocument/2006/relationships/image" Target="../media/image365.png"/><Relationship Id="rId36" Type="http://schemas.openxmlformats.org/officeDocument/2006/relationships/image" Target="../media/image373.png"/><Relationship Id="rId49" Type="http://schemas.openxmlformats.org/officeDocument/2006/relationships/image" Target="../media/image384.png"/><Relationship Id="rId57" Type="http://schemas.openxmlformats.org/officeDocument/2006/relationships/image" Target="../media/image392.png"/><Relationship Id="rId10" Type="http://schemas.openxmlformats.org/officeDocument/2006/relationships/image" Target="../media/image328.png"/><Relationship Id="rId31" Type="http://schemas.openxmlformats.org/officeDocument/2006/relationships/image" Target="../media/image368.png"/><Relationship Id="rId44" Type="http://schemas.openxmlformats.org/officeDocument/2006/relationships/image" Target="../media/image379.png"/><Relationship Id="rId52" Type="http://schemas.openxmlformats.org/officeDocument/2006/relationships/image" Target="../media/image3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9274" y="7199811"/>
            <a:ext cx="3605695" cy="30871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4463" y="7530753"/>
            <a:ext cx="3546119" cy="27562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65705" y="6171646"/>
            <a:ext cx="3022295" cy="41153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05937"/>
            <a:ext cx="2072015" cy="1266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78024" y="7530769"/>
            <a:ext cx="5166982" cy="27562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23944" y="5512608"/>
            <a:ext cx="964057" cy="1308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52054" y="8995783"/>
            <a:ext cx="2028444" cy="12912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142650"/>
              <a:ext cx="5678741" cy="31433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504189" cy="1021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654" y="9089260"/>
              <a:ext cx="200165" cy="2131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3571" y="3270008"/>
              <a:ext cx="9271453" cy="29227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271" y="0"/>
              <a:ext cx="11266500" cy="64143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6345" y="817117"/>
              <a:ext cx="5633250" cy="36390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3855" y="3676040"/>
              <a:ext cx="198873" cy="1988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50888" y="3676013"/>
              <a:ext cx="198872" cy="198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7897" y="3676013"/>
              <a:ext cx="198872" cy="1988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64905" y="3676013"/>
              <a:ext cx="198872" cy="1988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21915" y="3676013"/>
              <a:ext cx="198872" cy="1988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78943" y="3676032"/>
              <a:ext cx="198873" cy="1988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83564" y="3676039"/>
              <a:ext cx="198873" cy="19887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726504" y="3676017"/>
              <a:ext cx="198872" cy="1988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69496" y="3676017"/>
              <a:ext cx="198872" cy="1988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12486" y="3676017"/>
              <a:ext cx="198872" cy="1988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55477" y="3676017"/>
              <a:ext cx="198872" cy="1988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098448" y="3676036"/>
              <a:ext cx="198873" cy="19887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8947" y="2027252"/>
              <a:ext cx="13895552" cy="817084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67363" y="4108925"/>
              <a:ext cx="3990613" cy="9556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433453" y="4098904"/>
              <a:ext cx="4283702" cy="93815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294332" y="5487911"/>
              <a:ext cx="6266815" cy="363855"/>
            </a:xfrm>
            <a:custGeom>
              <a:avLst/>
              <a:gdLst/>
              <a:ahLst/>
              <a:cxnLst/>
              <a:rect l="l" t="t" r="r" b="b"/>
              <a:pathLst>
                <a:path w="6266815" h="363854">
                  <a:moveTo>
                    <a:pt x="129374" y="18288"/>
                  </a:moveTo>
                  <a:lnTo>
                    <a:pt x="3771" y="18288"/>
                  </a:lnTo>
                  <a:lnTo>
                    <a:pt x="3771" y="54864"/>
                  </a:lnTo>
                  <a:lnTo>
                    <a:pt x="89014" y="54864"/>
                  </a:lnTo>
                  <a:lnTo>
                    <a:pt x="89014" y="126111"/>
                  </a:lnTo>
                  <a:lnTo>
                    <a:pt x="82956" y="189979"/>
                  </a:lnTo>
                  <a:lnTo>
                    <a:pt x="65443" y="239839"/>
                  </a:lnTo>
                  <a:lnTo>
                    <a:pt x="37465" y="275704"/>
                  </a:lnTo>
                  <a:lnTo>
                    <a:pt x="0" y="297561"/>
                  </a:lnTo>
                  <a:lnTo>
                    <a:pt x="0" y="337566"/>
                  </a:lnTo>
                  <a:lnTo>
                    <a:pt x="41541" y="320167"/>
                  </a:lnTo>
                  <a:lnTo>
                    <a:pt x="74447" y="294932"/>
                  </a:lnTo>
                  <a:lnTo>
                    <a:pt x="99199" y="262267"/>
                  </a:lnTo>
                  <a:lnTo>
                    <a:pt x="116281" y="222580"/>
                  </a:lnTo>
                  <a:lnTo>
                    <a:pt x="126187" y="176301"/>
                  </a:lnTo>
                  <a:lnTo>
                    <a:pt x="129374" y="123825"/>
                  </a:lnTo>
                  <a:lnTo>
                    <a:pt x="129374" y="18288"/>
                  </a:lnTo>
                  <a:close/>
                </a:path>
                <a:path w="6266815" h="363854">
                  <a:moveTo>
                    <a:pt x="284403" y="12192"/>
                  </a:moveTo>
                  <a:lnTo>
                    <a:pt x="244424" y="12192"/>
                  </a:lnTo>
                  <a:lnTo>
                    <a:pt x="244424" y="149733"/>
                  </a:lnTo>
                  <a:lnTo>
                    <a:pt x="205943" y="149733"/>
                  </a:lnTo>
                  <a:lnTo>
                    <a:pt x="205943" y="14478"/>
                  </a:lnTo>
                  <a:lnTo>
                    <a:pt x="166712" y="14478"/>
                  </a:lnTo>
                  <a:lnTo>
                    <a:pt x="166712" y="353568"/>
                  </a:lnTo>
                  <a:lnTo>
                    <a:pt x="205943" y="353568"/>
                  </a:lnTo>
                  <a:lnTo>
                    <a:pt x="205943" y="185928"/>
                  </a:lnTo>
                  <a:lnTo>
                    <a:pt x="244424" y="185928"/>
                  </a:lnTo>
                  <a:lnTo>
                    <a:pt x="244424" y="357759"/>
                  </a:lnTo>
                  <a:lnTo>
                    <a:pt x="284403" y="357759"/>
                  </a:lnTo>
                  <a:lnTo>
                    <a:pt x="284403" y="185928"/>
                  </a:lnTo>
                  <a:lnTo>
                    <a:pt x="284403" y="149733"/>
                  </a:lnTo>
                  <a:lnTo>
                    <a:pt x="284403" y="12192"/>
                  </a:lnTo>
                  <a:close/>
                </a:path>
                <a:path w="6266815" h="363854">
                  <a:moveTo>
                    <a:pt x="540512" y="109728"/>
                  </a:moveTo>
                  <a:lnTo>
                    <a:pt x="533107" y="63436"/>
                  </a:lnTo>
                  <a:lnTo>
                    <a:pt x="511848" y="30861"/>
                  </a:lnTo>
                  <a:lnTo>
                    <a:pt x="500532" y="22567"/>
                  </a:lnTo>
                  <a:lnTo>
                    <a:pt x="500532" y="109728"/>
                  </a:lnTo>
                  <a:lnTo>
                    <a:pt x="499491" y="126009"/>
                  </a:lnTo>
                  <a:lnTo>
                    <a:pt x="484682" y="161163"/>
                  </a:lnTo>
                  <a:lnTo>
                    <a:pt x="450735" y="174117"/>
                  </a:lnTo>
                  <a:lnTo>
                    <a:pt x="440778" y="173266"/>
                  </a:lnTo>
                  <a:lnTo>
                    <a:pt x="405104" y="140017"/>
                  </a:lnTo>
                  <a:lnTo>
                    <a:pt x="400951" y="109728"/>
                  </a:lnTo>
                  <a:lnTo>
                    <a:pt x="402005" y="93599"/>
                  </a:lnTo>
                  <a:lnTo>
                    <a:pt x="423951" y="53111"/>
                  </a:lnTo>
                  <a:lnTo>
                    <a:pt x="450735" y="45720"/>
                  </a:lnTo>
                  <a:lnTo>
                    <a:pt x="460717" y="46558"/>
                  </a:lnTo>
                  <a:lnTo>
                    <a:pt x="496430" y="79629"/>
                  </a:lnTo>
                  <a:lnTo>
                    <a:pt x="500532" y="109728"/>
                  </a:lnTo>
                  <a:lnTo>
                    <a:pt x="500532" y="22567"/>
                  </a:lnTo>
                  <a:lnTo>
                    <a:pt x="499491" y="21793"/>
                  </a:lnTo>
                  <a:lnTo>
                    <a:pt x="485114" y="15240"/>
                  </a:lnTo>
                  <a:lnTo>
                    <a:pt x="468833" y="11252"/>
                  </a:lnTo>
                  <a:lnTo>
                    <a:pt x="450735" y="9906"/>
                  </a:lnTo>
                  <a:lnTo>
                    <a:pt x="432866" y="11252"/>
                  </a:lnTo>
                  <a:lnTo>
                    <a:pt x="389636" y="30861"/>
                  </a:lnTo>
                  <a:lnTo>
                    <a:pt x="368515" y="63436"/>
                  </a:lnTo>
                  <a:lnTo>
                    <a:pt x="360972" y="109728"/>
                  </a:lnTo>
                  <a:lnTo>
                    <a:pt x="362902" y="134696"/>
                  </a:lnTo>
                  <a:lnTo>
                    <a:pt x="377520" y="174498"/>
                  </a:lnTo>
                  <a:lnTo>
                    <a:pt x="416648" y="204597"/>
                  </a:lnTo>
                  <a:lnTo>
                    <a:pt x="450735" y="209931"/>
                  </a:lnTo>
                  <a:lnTo>
                    <a:pt x="468833" y="208584"/>
                  </a:lnTo>
                  <a:lnTo>
                    <a:pt x="511848" y="188976"/>
                  </a:lnTo>
                  <a:lnTo>
                    <a:pt x="533107" y="156349"/>
                  </a:lnTo>
                  <a:lnTo>
                    <a:pt x="538632" y="134696"/>
                  </a:lnTo>
                  <a:lnTo>
                    <a:pt x="540512" y="109728"/>
                  </a:lnTo>
                  <a:close/>
                </a:path>
                <a:path w="6266815" h="363854">
                  <a:moveTo>
                    <a:pt x="641972" y="12192"/>
                  </a:moveTo>
                  <a:lnTo>
                    <a:pt x="600862" y="12192"/>
                  </a:lnTo>
                  <a:lnTo>
                    <a:pt x="600862" y="254127"/>
                  </a:lnTo>
                  <a:lnTo>
                    <a:pt x="641972" y="254127"/>
                  </a:lnTo>
                  <a:lnTo>
                    <a:pt x="641972" y="12192"/>
                  </a:lnTo>
                  <a:close/>
                </a:path>
                <a:path w="6266815" h="363854">
                  <a:moveTo>
                    <a:pt x="648017" y="323469"/>
                  </a:moveTo>
                  <a:lnTo>
                    <a:pt x="427355" y="323469"/>
                  </a:lnTo>
                  <a:lnTo>
                    <a:pt x="427355" y="241935"/>
                  </a:lnTo>
                  <a:lnTo>
                    <a:pt x="386245" y="241935"/>
                  </a:lnTo>
                  <a:lnTo>
                    <a:pt x="386245" y="359283"/>
                  </a:lnTo>
                  <a:lnTo>
                    <a:pt x="648017" y="359283"/>
                  </a:lnTo>
                  <a:lnTo>
                    <a:pt x="648017" y="323469"/>
                  </a:lnTo>
                  <a:close/>
                </a:path>
                <a:path w="6266815" h="363854">
                  <a:moveTo>
                    <a:pt x="999909" y="16383"/>
                  </a:moveTo>
                  <a:lnTo>
                    <a:pt x="960310" y="16383"/>
                  </a:lnTo>
                  <a:lnTo>
                    <a:pt x="960310" y="52197"/>
                  </a:lnTo>
                  <a:lnTo>
                    <a:pt x="960310" y="152019"/>
                  </a:lnTo>
                  <a:lnTo>
                    <a:pt x="873175" y="152019"/>
                  </a:lnTo>
                  <a:lnTo>
                    <a:pt x="873175" y="52197"/>
                  </a:lnTo>
                  <a:lnTo>
                    <a:pt x="960310" y="52197"/>
                  </a:lnTo>
                  <a:lnTo>
                    <a:pt x="960310" y="16383"/>
                  </a:lnTo>
                  <a:lnTo>
                    <a:pt x="832815" y="16383"/>
                  </a:lnTo>
                  <a:lnTo>
                    <a:pt x="832815" y="187071"/>
                  </a:lnTo>
                  <a:lnTo>
                    <a:pt x="999909" y="187071"/>
                  </a:lnTo>
                  <a:lnTo>
                    <a:pt x="999909" y="152019"/>
                  </a:lnTo>
                  <a:lnTo>
                    <a:pt x="999909" y="52197"/>
                  </a:lnTo>
                  <a:lnTo>
                    <a:pt x="999909" y="16383"/>
                  </a:lnTo>
                  <a:close/>
                </a:path>
                <a:path w="6266815" h="363854">
                  <a:moveTo>
                    <a:pt x="1113447" y="325755"/>
                  </a:moveTo>
                  <a:lnTo>
                    <a:pt x="1068514" y="321043"/>
                  </a:lnTo>
                  <a:lnTo>
                    <a:pt x="1031836" y="308991"/>
                  </a:lnTo>
                  <a:lnTo>
                    <a:pt x="998029" y="264795"/>
                  </a:lnTo>
                  <a:lnTo>
                    <a:pt x="998029" y="262509"/>
                  </a:lnTo>
                  <a:lnTo>
                    <a:pt x="1104773" y="262509"/>
                  </a:lnTo>
                  <a:lnTo>
                    <a:pt x="1104773" y="227076"/>
                  </a:lnTo>
                  <a:lnTo>
                    <a:pt x="852424" y="227076"/>
                  </a:lnTo>
                  <a:lnTo>
                    <a:pt x="852424" y="262509"/>
                  </a:lnTo>
                  <a:lnTo>
                    <a:pt x="957287" y="262509"/>
                  </a:lnTo>
                  <a:lnTo>
                    <a:pt x="957287" y="264795"/>
                  </a:lnTo>
                  <a:lnTo>
                    <a:pt x="948270" y="290068"/>
                  </a:lnTo>
                  <a:lnTo>
                    <a:pt x="923671" y="308991"/>
                  </a:lnTo>
                  <a:lnTo>
                    <a:pt x="887107" y="321043"/>
                  </a:lnTo>
                  <a:lnTo>
                    <a:pt x="842251" y="325755"/>
                  </a:lnTo>
                  <a:lnTo>
                    <a:pt x="842251" y="361188"/>
                  </a:lnTo>
                  <a:lnTo>
                    <a:pt x="887691" y="357022"/>
                  </a:lnTo>
                  <a:lnTo>
                    <a:pt x="926071" y="347281"/>
                  </a:lnTo>
                  <a:lnTo>
                    <a:pt x="956398" y="332676"/>
                  </a:lnTo>
                  <a:lnTo>
                    <a:pt x="977658" y="313944"/>
                  </a:lnTo>
                  <a:lnTo>
                    <a:pt x="998931" y="332473"/>
                  </a:lnTo>
                  <a:lnTo>
                    <a:pt x="1029284" y="346989"/>
                  </a:lnTo>
                  <a:lnTo>
                    <a:pt x="1067777" y="356806"/>
                  </a:lnTo>
                  <a:lnTo>
                    <a:pt x="1113447" y="361188"/>
                  </a:lnTo>
                  <a:lnTo>
                    <a:pt x="1113447" y="325755"/>
                  </a:lnTo>
                  <a:close/>
                </a:path>
                <a:path w="6266815" h="363854">
                  <a:moveTo>
                    <a:pt x="1154557" y="89916"/>
                  </a:moveTo>
                  <a:lnTo>
                    <a:pt x="1104773" y="89916"/>
                  </a:lnTo>
                  <a:lnTo>
                    <a:pt x="1104773" y="12192"/>
                  </a:lnTo>
                  <a:lnTo>
                    <a:pt x="1063650" y="12192"/>
                  </a:lnTo>
                  <a:lnTo>
                    <a:pt x="1063650" y="204978"/>
                  </a:lnTo>
                  <a:lnTo>
                    <a:pt x="1104773" y="204978"/>
                  </a:lnTo>
                  <a:lnTo>
                    <a:pt x="1104773" y="126111"/>
                  </a:lnTo>
                  <a:lnTo>
                    <a:pt x="1154557" y="126111"/>
                  </a:lnTo>
                  <a:lnTo>
                    <a:pt x="1154557" y="89916"/>
                  </a:lnTo>
                  <a:close/>
                </a:path>
                <a:path w="6266815" h="363854">
                  <a:moveTo>
                    <a:pt x="1477429" y="120777"/>
                  </a:moveTo>
                  <a:lnTo>
                    <a:pt x="1441450" y="115570"/>
                  </a:lnTo>
                  <a:lnTo>
                    <a:pt x="1407414" y="104825"/>
                  </a:lnTo>
                  <a:lnTo>
                    <a:pt x="1406017" y="104013"/>
                  </a:lnTo>
                  <a:lnTo>
                    <a:pt x="1380096" y="89001"/>
                  </a:lnTo>
                  <a:lnTo>
                    <a:pt x="1364272" y="68580"/>
                  </a:lnTo>
                  <a:lnTo>
                    <a:pt x="1474038" y="68580"/>
                  </a:lnTo>
                  <a:lnTo>
                    <a:pt x="1474038" y="33909"/>
                  </a:lnTo>
                  <a:lnTo>
                    <a:pt x="1362011" y="33909"/>
                  </a:lnTo>
                  <a:lnTo>
                    <a:pt x="1362011" y="0"/>
                  </a:lnTo>
                  <a:lnTo>
                    <a:pt x="1321282" y="0"/>
                  </a:lnTo>
                  <a:lnTo>
                    <a:pt x="1321282" y="33909"/>
                  </a:lnTo>
                  <a:lnTo>
                    <a:pt x="1210754" y="33909"/>
                  </a:lnTo>
                  <a:lnTo>
                    <a:pt x="1210754" y="68580"/>
                  </a:lnTo>
                  <a:lnTo>
                    <a:pt x="1319009" y="68580"/>
                  </a:lnTo>
                  <a:lnTo>
                    <a:pt x="1303248" y="89052"/>
                  </a:lnTo>
                  <a:lnTo>
                    <a:pt x="1276019" y="104965"/>
                  </a:lnTo>
                  <a:lnTo>
                    <a:pt x="1241996" y="115722"/>
                  </a:lnTo>
                  <a:lnTo>
                    <a:pt x="1205852" y="120777"/>
                  </a:lnTo>
                  <a:lnTo>
                    <a:pt x="1205852" y="155448"/>
                  </a:lnTo>
                  <a:lnTo>
                    <a:pt x="1246339" y="150355"/>
                  </a:lnTo>
                  <a:lnTo>
                    <a:pt x="1284122" y="139877"/>
                  </a:lnTo>
                  <a:lnTo>
                    <a:pt x="1316824" y="124320"/>
                  </a:lnTo>
                  <a:lnTo>
                    <a:pt x="1342021" y="104013"/>
                  </a:lnTo>
                  <a:lnTo>
                    <a:pt x="1367002" y="124155"/>
                  </a:lnTo>
                  <a:lnTo>
                    <a:pt x="1399540" y="139725"/>
                  </a:lnTo>
                  <a:lnTo>
                    <a:pt x="1437182" y="150304"/>
                  </a:lnTo>
                  <a:lnTo>
                    <a:pt x="1477429" y="155448"/>
                  </a:lnTo>
                  <a:lnTo>
                    <a:pt x="1477429" y="120777"/>
                  </a:lnTo>
                  <a:close/>
                </a:path>
                <a:path w="6266815" h="363854">
                  <a:moveTo>
                    <a:pt x="1496288" y="177165"/>
                  </a:moveTo>
                  <a:lnTo>
                    <a:pt x="1188123" y="177165"/>
                  </a:lnTo>
                  <a:lnTo>
                    <a:pt x="1188123" y="212598"/>
                  </a:lnTo>
                  <a:lnTo>
                    <a:pt x="1321650" y="212598"/>
                  </a:lnTo>
                  <a:lnTo>
                    <a:pt x="1321650" y="245364"/>
                  </a:lnTo>
                  <a:lnTo>
                    <a:pt x="1210754" y="245364"/>
                  </a:lnTo>
                  <a:lnTo>
                    <a:pt x="1210754" y="361188"/>
                  </a:lnTo>
                  <a:lnTo>
                    <a:pt x="1474038" y="361188"/>
                  </a:lnTo>
                  <a:lnTo>
                    <a:pt x="1474038" y="326517"/>
                  </a:lnTo>
                  <a:lnTo>
                    <a:pt x="1474038" y="280416"/>
                  </a:lnTo>
                  <a:lnTo>
                    <a:pt x="1474038" y="245364"/>
                  </a:lnTo>
                  <a:lnTo>
                    <a:pt x="1432928" y="245364"/>
                  </a:lnTo>
                  <a:lnTo>
                    <a:pt x="1432928" y="280416"/>
                  </a:lnTo>
                  <a:lnTo>
                    <a:pt x="1432928" y="326517"/>
                  </a:lnTo>
                  <a:lnTo>
                    <a:pt x="1251496" y="326517"/>
                  </a:lnTo>
                  <a:lnTo>
                    <a:pt x="1251496" y="280416"/>
                  </a:lnTo>
                  <a:lnTo>
                    <a:pt x="1432928" y="280416"/>
                  </a:lnTo>
                  <a:lnTo>
                    <a:pt x="1432928" y="245364"/>
                  </a:lnTo>
                  <a:lnTo>
                    <a:pt x="1362011" y="245364"/>
                  </a:lnTo>
                  <a:lnTo>
                    <a:pt x="1362011" y="212598"/>
                  </a:lnTo>
                  <a:lnTo>
                    <a:pt x="1496288" y="212598"/>
                  </a:lnTo>
                  <a:lnTo>
                    <a:pt x="1496288" y="177165"/>
                  </a:lnTo>
                  <a:close/>
                </a:path>
                <a:path w="6266815" h="363854">
                  <a:moveTo>
                    <a:pt x="1858365" y="296418"/>
                  </a:moveTo>
                  <a:lnTo>
                    <a:pt x="1829866" y="278130"/>
                  </a:lnTo>
                  <a:lnTo>
                    <a:pt x="1805800" y="249555"/>
                  </a:lnTo>
                  <a:lnTo>
                    <a:pt x="1789150" y="207264"/>
                  </a:lnTo>
                  <a:lnTo>
                    <a:pt x="1782927" y="147828"/>
                  </a:lnTo>
                  <a:lnTo>
                    <a:pt x="1782927" y="54864"/>
                  </a:lnTo>
                  <a:lnTo>
                    <a:pt x="1855355" y="54864"/>
                  </a:lnTo>
                  <a:lnTo>
                    <a:pt x="1855355" y="18288"/>
                  </a:lnTo>
                  <a:lnTo>
                    <a:pt x="1669770" y="18288"/>
                  </a:lnTo>
                  <a:lnTo>
                    <a:pt x="1669770" y="54864"/>
                  </a:lnTo>
                  <a:lnTo>
                    <a:pt x="1741436" y="54864"/>
                  </a:lnTo>
                  <a:lnTo>
                    <a:pt x="1741436" y="147828"/>
                  </a:lnTo>
                  <a:lnTo>
                    <a:pt x="1735112" y="207314"/>
                  </a:lnTo>
                  <a:lnTo>
                    <a:pt x="1718284" y="249694"/>
                  </a:lnTo>
                  <a:lnTo>
                    <a:pt x="1694180" y="278282"/>
                  </a:lnTo>
                  <a:lnTo>
                    <a:pt x="1665998" y="296418"/>
                  </a:lnTo>
                  <a:lnTo>
                    <a:pt x="1665998" y="334518"/>
                  </a:lnTo>
                  <a:lnTo>
                    <a:pt x="1696516" y="320281"/>
                  </a:lnTo>
                  <a:lnTo>
                    <a:pt x="1723707" y="300316"/>
                  </a:lnTo>
                  <a:lnTo>
                    <a:pt x="1746097" y="276225"/>
                  </a:lnTo>
                  <a:lnTo>
                    <a:pt x="1762188" y="249555"/>
                  </a:lnTo>
                  <a:lnTo>
                    <a:pt x="1778215" y="276174"/>
                  </a:lnTo>
                  <a:lnTo>
                    <a:pt x="1800517" y="300177"/>
                  </a:lnTo>
                  <a:lnTo>
                    <a:pt x="1827695" y="320116"/>
                  </a:lnTo>
                  <a:lnTo>
                    <a:pt x="1858365" y="334518"/>
                  </a:lnTo>
                  <a:lnTo>
                    <a:pt x="1858365" y="296418"/>
                  </a:lnTo>
                  <a:close/>
                </a:path>
                <a:path w="6266815" h="363854">
                  <a:moveTo>
                    <a:pt x="1947011" y="12192"/>
                  </a:moveTo>
                  <a:lnTo>
                    <a:pt x="1905889" y="12192"/>
                  </a:lnTo>
                  <a:lnTo>
                    <a:pt x="1905889" y="142494"/>
                  </a:lnTo>
                  <a:lnTo>
                    <a:pt x="1830451" y="142494"/>
                  </a:lnTo>
                  <a:lnTo>
                    <a:pt x="1830451" y="178689"/>
                  </a:lnTo>
                  <a:lnTo>
                    <a:pt x="1905889" y="178689"/>
                  </a:lnTo>
                  <a:lnTo>
                    <a:pt x="1905889" y="357759"/>
                  </a:lnTo>
                  <a:lnTo>
                    <a:pt x="1947011" y="357759"/>
                  </a:lnTo>
                  <a:lnTo>
                    <a:pt x="1947011" y="12192"/>
                  </a:lnTo>
                  <a:close/>
                </a:path>
                <a:path w="6266815" h="363854">
                  <a:moveTo>
                    <a:pt x="2307983" y="254127"/>
                  </a:moveTo>
                  <a:lnTo>
                    <a:pt x="2042439" y="254127"/>
                  </a:lnTo>
                  <a:lnTo>
                    <a:pt x="2042439" y="289560"/>
                  </a:lnTo>
                  <a:lnTo>
                    <a:pt x="2266861" y="289560"/>
                  </a:lnTo>
                  <a:lnTo>
                    <a:pt x="2266861" y="363474"/>
                  </a:lnTo>
                  <a:lnTo>
                    <a:pt x="2307983" y="363474"/>
                  </a:lnTo>
                  <a:lnTo>
                    <a:pt x="2307983" y="254127"/>
                  </a:lnTo>
                  <a:close/>
                </a:path>
                <a:path w="6266815" h="363854">
                  <a:moveTo>
                    <a:pt x="2320048" y="113919"/>
                  </a:moveTo>
                  <a:lnTo>
                    <a:pt x="2272969" y="103581"/>
                  </a:lnTo>
                  <a:lnTo>
                    <a:pt x="2239429" y="88773"/>
                  </a:lnTo>
                  <a:lnTo>
                    <a:pt x="2233384" y="86106"/>
                  </a:lnTo>
                  <a:lnTo>
                    <a:pt x="2206117" y="61201"/>
                  </a:lnTo>
                  <a:lnTo>
                    <a:pt x="2195957" y="28575"/>
                  </a:lnTo>
                  <a:lnTo>
                    <a:pt x="2195957" y="14478"/>
                  </a:lnTo>
                  <a:lnTo>
                    <a:pt x="2155215" y="14478"/>
                  </a:lnTo>
                  <a:lnTo>
                    <a:pt x="2155215" y="28575"/>
                  </a:lnTo>
                  <a:lnTo>
                    <a:pt x="2144966" y="61252"/>
                  </a:lnTo>
                  <a:lnTo>
                    <a:pt x="2117585" y="86245"/>
                  </a:lnTo>
                  <a:lnTo>
                    <a:pt x="2078202" y="103746"/>
                  </a:lnTo>
                  <a:lnTo>
                    <a:pt x="2031873" y="113919"/>
                  </a:lnTo>
                  <a:lnTo>
                    <a:pt x="2031873" y="150495"/>
                  </a:lnTo>
                  <a:lnTo>
                    <a:pt x="2077618" y="142455"/>
                  </a:lnTo>
                  <a:lnTo>
                    <a:pt x="2118017" y="128778"/>
                  </a:lnTo>
                  <a:lnTo>
                    <a:pt x="2151278" y="110528"/>
                  </a:lnTo>
                  <a:lnTo>
                    <a:pt x="2175586" y="88773"/>
                  </a:lnTo>
                  <a:lnTo>
                    <a:pt x="2199906" y="110363"/>
                  </a:lnTo>
                  <a:lnTo>
                    <a:pt x="2233244" y="128638"/>
                  </a:lnTo>
                  <a:lnTo>
                    <a:pt x="2273871" y="142405"/>
                  </a:lnTo>
                  <a:lnTo>
                    <a:pt x="2320048" y="150495"/>
                  </a:lnTo>
                  <a:lnTo>
                    <a:pt x="2320048" y="113919"/>
                  </a:lnTo>
                  <a:close/>
                </a:path>
                <a:path w="6266815" h="363854">
                  <a:moveTo>
                    <a:pt x="2330234" y="182880"/>
                  </a:moveTo>
                  <a:lnTo>
                    <a:pt x="2195957" y="182880"/>
                  </a:lnTo>
                  <a:lnTo>
                    <a:pt x="2195957" y="132588"/>
                  </a:lnTo>
                  <a:lnTo>
                    <a:pt x="2155215" y="132588"/>
                  </a:lnTo>
                  <a:lnTo>
                    <a:pt x="2155215" y="182880"/>
                  </a:lnTo>
                  <a:lnTo>
                    <a:pt x="2022068" y="182880"/>
                  </a:lnTo>
                  <a:lnTo>
                    <a:pt x="2022068" y="218313"/>
                  </a:lnTo>
                  <a:lnTo>
                    <a:pt x="2330234" y="218313"/>
                  </a:lnTo>
                  <a:lnTo>
                    <a:pt x="2330234" y="182880"/>
                  </a:lnTo>
                  <a:close/>
                </a:path>
                <a:path w="6266815" h="363854">
                  <a:moveTo>
                    <a:pt x="2799816" y="306171"/>
                  </a:moveTo>
                  <a:lnTo>
                    <a:pt x="2669311" y="306171"/>
                  </a:lnTo>
                  <a:lnTo>
                    <a:pt x="2669311" y="209169"/>
                  </a:lnTo>
                  <a:lnTo>
                    <a:pt x="2784729" y="209169"/>
                  </a:lnTo>
                  <a:lnTo>
                    <a:pt x="2784729" y="172148"/>
                  </a:lnTo>
                  <a:lnTo>
                    <a:pt x="2555024" y="172148"/>
                  </a:lnTo>
                  <a:lnTo>
                    <a:pt x="2555024" y="16433"/>
                  </a:lnTo>
                  <a:lnTo>
                    <a:pt x="2513901" y="16433"/>
                  </a:lnTo>
                  <a:lnTo>
                    <a:pt x="2513901" y="172148"/>
                  </a:lnTo>
                  <a:lnTo>
                    <a:pt x="2513901" y="209169"/>
                  </a:lnTo>
                  <a:lnTo>
                    <a:pt x="2628569" y="209169"/>
                  </a:lnTo>
                  <a:lnTo>
                    <a:pt x="2628569" y="306171"/>
                  </a:lnTo>
                  <a:lnTo>
                    <a:pt x="2496172" y="306171"/>
                  </a:lnTo>
                  <a:lnTo>
                    <a:pt x="2496172" y="341909"/>
                  </a:lnTo>
                  <a:lnTo>
                    <a:pt x="2799816" y="341909"/>
                  </a:lnTo>
                  <a:lnTo>
                    <a:pt x="2799816" y="306171"/>
                  </a:lnTo>
                  <a:close/>
                </a:path>
                <a:path w="6266815" h="363854">
                  <a:moveTo>
                    <a:pt x="3053283" y="44196"/>
                  </a:moveTo>
                  <a:lnTo>
                    <a:pt x="2979356" y="44196"/>
                  </a:lnTo>
                  <a:lnTo>
                    <a:pt x="2979356" y="2286"/>
                  </a:lnTo>
                  <a:lnTo>
                    <a:pt x="2937865" y="2286"/>
                  </a:lnTo>
                  <a:lnTo>
                    <a:pt x="2937865" y="44196"/>
                  </a:lnTo>
                  <a:lnTo>
                    <a:pt x="2864320" y="44196"/>
                  </a:lnTo>
                  <a:lnTo>
                    <a:pt x="2864320" y="79629"/>
                  </a:lnTo>
                  <a:lnTo>
                    <a:pt x="3053283" y="79629"/>
                  </a:lnTo>
                  <a:lnTo>
                    <a:pt x="3053283" y="44196"/>
                  </a:lnTo>
                  <a:close/>
                </a:path>
                <a:path w="6266815" h="363854">
                  <a:moveTo>
                    <a:pt x="3188322" y="153162"/>
                  </a:moveTo>
                  <a:lnTo>
                    <a:pt x="3134753" y="153162"/>
                  </a:lnTo>
                  <a:lnTo>
                    <a:pt x="3134753" y="12192"/>
                  </a:lnTo>
                  <a:lnTo>
                    <a:pt x="3093643" y="12192"/>
                  </a:lnTo>
                  <a:lnTo>
                    <a:pt x="3093643" y="284607"/>
                  </a:lnTo>
                  <a:lnTo>
                    <a:pt x="3081388" y="292379"/>
                  </a:lnTo>
                  <a:lnTo>
                    <a:pt x="3065729" y="297992"/>
                  </a:lnTo>
                  <a:lnTo>
                    <a:pt x="3046971" y="301371"/>
                  </a:lnTo>
                  <a:lnTo>
                    <a:pt x="3025368" y="302514"/>
                  </a:lnTo>
                  <a:lnTo>
                    <a:pt x="2979737" y="302514"/>
                  </a:lnTo>
                  <a:lnTo>
                    <a:pt x="2979737" y="254889"/>
                  </a:lnTo>
                  <a:lnTo>
                    <a:pt x="2988221" y="252882"/>
                  </a:lnTo>
                  <a:lnTo>
                    <a:pt x="2996146" y="250317"/>
                  </a:lnTo>
                  <a:lnTo>
                    <a:pt x="3003499" y="247167"/>
                  </a:lnTo>
                  <a:lnTo>
                    <a:pt x="3010281" y="243459"/>
                  </a:lnTo>
                  <a:lnTo>
                    <a:pt x="3024657" y="231736"/>
                  </a:lnTo>
                  <a:lnTo>
                    <a:pt x="3031540" y="222123"/>
                  </a:lnTo>
                  <a:lnTo>
                    <a:pt x="3035325" y="216839"/>
                  </a:lnTo>
                  <a:lnTo>
                    <a:pt x="3041954" y="199148"/>
                  </a:lnTo>
                  <a:lnTo>
                    <a:pt x="3044228" y="179070"/>
                  </a:lnTo>
                  <a:lnTo>
                    <a:pt x="3041891" y="158927"/>
                  </a:lnTo>
                  <a:lnTo>
                    <a:pt x="3035135" y="141109"/>
                  </a:lnTo>
                  <a:lnTo>
                    <a:pt x="3030931" y="135255"/>
                  </a:lnTo>
                  <a:lnTo>
                    <a:pt x="3024340" y="126072"/>
                  </a:lnTo>
                  <a:lnTo>
                    <a:pt x="3009912" y="114300"/>
                  </a:lnTo>
                  <a:lnTo>
                    <a:pt x="3003499" y="110858"/>
                  </a:lnTo>
                  <a:lnTo>
                    <a:pt x="3003499" y="179070"/>
                  </a:lnTo>
                  <a:lnTo>
                    <a:pt x="3002559" y="188747"/>
                  </a:lnTo>
                  <a:lnTo>
                    <a:pt x="2975254" y="219646"/>
                  </a:lnTo>
                  <a:lnTo>
                    <a:pt x="2958985" y="222123"/>
                  </a:lnTo>
                  <a:lnTo>
                    <a:pt x="2950299" y="221488"/>
                  </a:lnTo>
                  <a:lnTo>
                    <a:pt x="2918295" y="197637"/>
                  </a:lnTo>
                  <a:lnTo>
                    <a:pt x="2914485" y="179070"/>
                  </a:lnTo>
                  <a:lnTo>
                    <a:pt x="2915501" y="169227"/>
                  </a:lnTo>
                  <a:lnTo>
                    <a:pt x="2942386" y="138163"/>
                  </a:lnTo>
                  <a:lnTo>
                    <a:pt x="2958985" y="135255"/>
                  </a:lnTo>
                  <a:lnTo>
                    <a:pt x="2967456" y="135940"/>
                  </a:lnTo>
                  <a:lnTo>
                    <a:pt x="2999625" y="159537"/>
                  </a:lnTo>
                  <a:lnTo>
                    <a:pt x="3003499" y="179070"/>
                  </a:lnTo>
                  <a:lnTo>
                    <a:pt x="3003499" y="110858"/>
                  </a:lnTo>
                  <a:lnTo>
                    <a:pt x="2999041" y="108458"/>
                  </a:lnTo>
                  <a:lnTo>
                    <a:pt x="2986849" y="104152"/>
                  </a:lnTo>
                  <a:lnTo>
                    <a:pt x="2973463" y="101485"/>
                  </a:lnTo>
                  <a:lnTo>
                    <a:pt x="2958985" y="100584"/>
                  </a:lnTo>
                  <a:lnTo>
                    <a:pt x="2942666" y="101765"/>
                  </a:lnTo>
                  <a:lnTo>
                    <a:pt x="2902407" y="118110"/>
                  </a:lnTo>
                  <a:lnTo>
                    <a:pt x="2875673" y="160591"/>
                  </a:lnTo>
                  <a:lnTo>
                    <a:pt x="2873743" y="179070"/>
                  </a:lnTo>
                  <a:lnTo>
                    <a:pt x="2876054" y="198589"/>
                  </a:lnTo>
                  <a:lnTo>
                    <a:pt x="2906560" y="242316"/>
                  </a:lnTo>
                  <a:lnTo>
                    <a:pt x="2938615" y="254889"/>
                  </a:lnTo>
                  <a:lnTo>
                    <a:pt x="2938615" y="302514"/>
                  </a:lnTo>
                  <a:lnTo>
                    <a:pt x="2859405" y="302514"/>
                  </a:lnTo>
                  <a:lnTo>
                    <a:pt x="2859405" y="337947"/>
                  </a:lnTo>
                  <a:lnTo>
                    <a:pt x="3017456" y="337947"/>
                  </a:lnTo>
                  <a:lnTo>
                    <a:pt x="3041878" y="336727"/>
                  </a:lnTo>
                  <a:lnTo>
                    <a:pt x="3063189" y="333082"/>
                  </a:lnTo>
                  <a:lnTo>
                    <a:pt x="3080677" y="327012"/>
                  </a:lnTo>
                  <a:lnTo>
                    <a:pt x="3093643" y="318516"/>
                  </a:lnTo>
                  <a:lnTo>
                    <a:pt x="3093643" y="357759"/>
                  </a:lnTo>
                  <a:lnTo>
                    <a:pt x="3134753" y="357759"/>
                  </a:lnTo>
                  <a:lnTo>
                    <a:pt x="3134753" y="318516"/>
                  </a:lnTo>
                  <a:lnTo>
                    <a:pt x="3134753" y="189357"/>
                  </a:lnTo>
                  <a:lnTo>
                    <a:pt x="3188322" y="189357"/>
                  </a:lnTo>
                  <a:lnTo>
                    <a:pt x="3188322" y="153162"/>
                  </a:lnTo>
                  <a:close/>
                </a:path>
                <a:path w="6266815" h="363854">
                  <a:moveTo>
                    <a:pt x="3515322" y="16383"/>
                  </a:moveTo>
                  <a:lnTo>
                    <a:pt x="3342182" y="16383"/>
                  </a:lnTo>
                  <a:lnTo>
                    <a:pt x="3342182" y="52578"/>
                  </a:lnTo>
                  <a:lnTo>
                    <a:pt x="3474580" y="52578"/>
                  </a:lnTo>
                  <a:lnTo>
                    <a:pt x="3474580" y="90297"/>
                  </a:lnTo>
                  <a:lnTo>
                    <a:pt x="3474174" y="105130"/>
                  </a:lnTo>
                  <a:lnTo>
                    <a:pt x="3473069" y="120154"/>
                  </a:lnTo>
                  <a:lnTo>
                    <a:pt x="3471430" y="134569"/>
                  </a:lnTo>
                  <a:lnTo>
                    <a:pt x="3469297" y="148590"/>
                  </a:lnTo>
                  <a:lnTo>
                    <a:pt x="3510038" y="148590"/>
                  </a:lnTo>
                  <a:lnTo>
                    <a:pt x="3514902" y="105130"/>
                  </a:lnTo>
                  <a:lnTo>
                    <a:pt x="3515271" y="90297"/>
                  </a:lnTo>
                  <a:lnTo>
                    <a:pt x="3515322" y="16383"/>
                  </a:lnTo>
                  <a:close/>
                </a:path>
                <a:path w="6266815" h="363854">
                  <a:moveTo>
                    <a:pt x="3613010" y="325374"/>
                  </a:moveTo>
                  <a:lnTo>
                    <a:pt x="3394989" y="325374"/>
                  </a:lnTo>
                  <a:lnTo>
                    <a:pt x="3394989" y="252984"/>
                  </a:lnTo>
                  <a:lnTo>
                    <a:pt x="3354260" y="252984"/>
                  </a:lnTo>
                  <a:lnTo>
                    <a:pt x="3354260" y="361188"/>
                  </a:lnTo>
                  <a:lnTo>
                    <a:pt x="3613010" y="361188"/>
                  </a:lnTo>
                  <a:lnTo>
                    <a:pt x="3613010" y="325374"/>
                  </a:lnTo>
                  <a:close/>
                </a:path>
                <a:path w="6266815" h="363854">
                  <a:moveTo>
                    <a:pt x="3656761" y="113919"/>
                  </a:moveTo>
                  <a:lnTo>
                    <a:pt x="3606596" y="113919"/>
                  </a:lnTo>
                  <a:lnTo>
                    <a:pt x="3606596" y="12192"/>
                  </a:lnTo>
                  <a:lnTo>
                    <a:pt x="3565487" y="12192"/>
                  </a:lnTo>
                  <a:lnTo>
                    <a:pt x="3565487" y="168783"/>
                  </a:lnTo>
                  <a:lnTo>
                    <a:pt x="3554501" y="174421"/>
                  </a:lnTo>
                  <a:lnTo>
                    <a:pt x="3539833" y="179019"/>
                  </a:lnTo>
                  <a:lnTo>
                    <a:pt x="3521773" y="182118"/>
                  </a:lnTo>
                  <a:lnTo>
                    <a:pt x="3500602" y="183261"/>
                  </a:lnTo>
                  <a:lnTo>
                    <a:pt x="3422523" y="183261"/>
                  </a:lnTo>
                  <a:lnTo>
                    <a:pt x="3422523" y="102489"/>
                  </a:lnTo>
                  <a:lnTo>
                    <a:pt x="3381413" y="102489"/>
                  </a:lnTo>
                  <a:lnTo>
                    <a:pt x="3381413" y="183261"/>
                  </a:lnTo>
                  <a:lnTo>
                    <a:pt x="3327476" y="183261"/>
                  </a:lnTo>
                  <a:lnTo>
                    <a:pt x="3327476" y="219075"/>
                  </a:lnTo>
                  <a:lnTo>
                    <a:pt x="3489668" y="219075"/>
                  </a:lnTo>
                  <a:lnTo>
                    <a:pt x="3515626" y="218071"/>
                  </a:lnTo>
                  <a:lnTo>
                    <a:pt x="3536632" y="215023"/>
                  </a:lnTo>
                  <a:lnTo>
                    <a:pt x="3553104" y="209905"/>
                  </a:lnTo>
                  <a:lnTo>
                    <a:pt x="3565487" y="202692"/>
                  </a:lnTo>
                  <a:lnTo>
                    <a:pt x="3565487" y="260223"/>
                  </a:lnTo>
                  <a:lnTo>
                    <a:pt x="3606596" y="260223"/>
                  </a:lnTo>
                  <a:lnTo>
                    <a:pt x="3606596" y="202692"/>
                  </a:lnTo>
                  <a:lnTo>
                    <a:pt x="3606596" y="149352"/>
                  </a:lnTo>
                  <a:lnTo>
                    <a:pt x="3656761" y="149352"/>
                  </a:lnTo>
                  <a:lnTo>
                    <a:pt x="3656761" y="113919"/>
                  </a:lnTo>
                  <a:close/>
                </a:path>
                <a:path w="6266815" h="363854">
                  <a:moveTo>
                    <a:pt x="3976992" y="12192"/>
                  </a:moveTo>
                  <a:lnTo>
                    <a:pt x="3935882" y="12192"/>
                  </a:lnTo>
                  <a:lnTo>
                    <a:pt x="3935882" y="278511"/>
                  </a:lnTo>
                  <a:lnTo>
                    <a:pt x="3923220" y="287070"/>
                  </a:lnTo>
                  <a:lnTo>
                    <a:pt x="3906977" y="293268"/>
                  </a:lnTo>
                  <a:lnTo>
                    <a:pt x="3887559" y="297040"/>
                  </a:lnTo>
                  <a:lnTo>
                    <a:pt x="3865346" y="298323"/>
                  </a:lnTo>
                  <a:lnTo>
                    <a:pt x="3744645" y="298323"/>
                  </a:lnTo>
                  <a:lnTo>
                    <a:pt x="3744645" y="192786"/>
                  </a:lnTo>
                  <a:lnTo>
                    <a:pt x="3863467" y="192786"/>
                  </a:lnTo>
                  <a:lnTo>
                    <a:pt x="3863467" y="18288"/>
                  </a:lnTo>
                  <a:lnTo>
                    <a:pt x="3703917" y="18288"/>
                  </a:lnTo>
                  <a:lnTo>
                    <a:pt x="3703917" y="54864"/>
                  </a:lnTo>
                  <a:lnTo>
                    <a:pt x="3823106" y="54864"/>
                  </a:lnTo>
                  <a:lnTo>
                    <a:pt x="3823106" y="156591"/>
                  </a:lnTo>
                  <a:lnTo>
                    <a:pt x="3703917" y="156591"/>
                  </a:lnTo>
                  <a:lnTo>
                    <a:pt x="3703917" y="334518"/>
                  </a:lnTo>
                  <a:lnTo>
                    <a:pt x="3857421" y="334518"/>
                  </a:lnTo>
                  <a:lnTo>
                    <a:pt x="3882733" y="333044"/>
                  </a:lnTo>
                  <a:lnTo>
                    <a:pt x="3904856" y="328803"/>
                  </a:lnTo>
                  <a:lnTo>
                    <a:pt x="3922877" y="321983"/>
                  </a:lnTo>
                  <a:lnTo>
                    <a:pt x="3935882" y="312801"/>
                  </a:lnTo>
                  <a:lnTo>
                    <a:pt x="3935882" y="357759"/>
                  </a:lnTo>
                  <a:lnTo>
                    <a:pt x="3976992" y="357759"/>
                  </a:lnTo>
                  <a:lnTo>
                    <a:pt x="3976992" y="12192"/>
                  </a:lnTo>
                  <a:close/>
                </a:path>
                <a:path w="6266815" h="363854">
                  <a:moveTo>
                    <a:pt x="4448937" y="12192"/>
                  </a:moveTo>
                  <a:lnTo>
                    <a:pt x="4407827" y="12192"/>
                  </a:lnTo>
                  <a:lnTo>
                    <a:pt x="4407827" y="149733"/>
                  </a:lnTo>
                  <a:lnTo>
                    <a:pt x="4348226" y="149733"/>
                  </a:lnTo>
                  <a:lnTo>
                    <a:pt x="4345940" y="114833"/>
                  </a:lnTo>
                  <a:lnTo>
                    <a:pt x="4340961" y="84632"/>
                  </a:lnTo>
                  <a:lnTo>
                    <a:pt x="4332732" y="59347"/>
                  </a:lnTo>
                  <a:lnTo>
                    <a:pt x="4325937" y="48006"/>
                  </a:lnTo>
                  <a:lnTo>
                    <a:pt x="4320692" y="39243"/>
                  </a:lnTo>
                  <a:lnTo>
                    <a:pt x="4308767" y="27622"/>
                  </a:lnTo>
                  <a:lnTo>
                    <a:pt x="4307865" y="27089"/>
                  </a:lnTo>
                  <a:lnTo>
                    <a:pt x="4307865" y="175641"/>
                  </a:lnTo>
                  <a:lnTo>
                    <a:pt x="4307052" y="213893"/>
                  </a:lnTo>
                  <a:lnTo>
                    <a:pt x="4298632" y="271272"/>
                  </a:lnTo>
                  <a:lnTo>
                    <a:pt x="4268914" y="301980"/>
                  </a:lnTo>
                  <a:lnTo>
                    <a:pt x="4259961" y="302895"/>
                  </a:lnTo>
                  <a:lnTo>
                    <a:pt x="4251223" y="301980"/>
                  </a:lnTo>
                  <a:lnTo>
                    <a:pt x="4221670" y="271272"/>
                  </a:lnTo>
                  <a:lnTo>
                    <a:pt x="4213301" y="213893"/>
                  </a:lnTo>
                  <a:lnTo>
                    <a:pt x="4212437" y="175641"/>
                  </a:lnTo>
                  <a:lnTo>
                    <a:pt x="4213301" y="137388"/>
                  </a:lnTo>
                  <a:lnTo>
                    <a:pt x="4221670" y="80162"/>
                  </a:lnTo>
                  <a:lnTo>
                    <a:pt x="4251223" y="48920"/>
                  </a:lnTo>
                  <a:lnTo>
                    <a:pt x="4259961" y="48006"/>
                  </a:lnTo>
                  <a:lnTo>
                    <a:pt x="4268914" y="48920"/>
                  </a:lnTo>
                  <a:lnTo>
                    <a:pt x="4298632" y="80162"/>
                  </a:lnTo>
                  <a:lnTo>
                    <a:pt x="4307052" y="137388"/>
                  </a:lnTo>
                  <a:lnTo>
                    <a:pt x="4307865" y="175641"/>
                  </a:lnTo>
                  <a:lnTo>
                    <a:pt x="4307865" y="27089"/>
                  </a:lnTo>
                  <a:lnTo>
                    <a:pt x="4294568" y="19138"/>
                  </a:lnTo>
                  <a:lnTo>
                    <a:pt x="4278261" y="13957"/>
                  </a:lnTo>
                  <a:lnTo>
                    <a:pt x="4259961" y="12192"/>
                  </a:lnTo>
                  <a:lnTo>
                    <a:pt x="4241838" y="13957"/>
                  </a:lnTo>
                  <a:lnTo>
                    <a:pt x="4199610" y="39243"/>
                  </a:lnTo>
                  <a:lnTo>
                    <a:pt x="4177449" y="94157"/>
                  </a:lnTo>
                  <a:lnTo>
                    <a:pt x="4171696" y="175641"/>
                  </a:lnTo>
                  <a:lnTo>
                    <a:pt x="4172991" y="219506"/>
                  </a:lnTo>
                  <a:lnTo>
                    <a:pt x="4186021" y="288099"/>
                  </a:lnTo>
                  <a:lnTo>
                    <a:pt x="4211383" y="323532"/>
                  </a:lnTo>
                  <a:lnTo>
                    <a:pt x="4259961" y="338328"/>
                  </a:lnTo>
                  <a:lnTo>
                    <a:pt x="4278261" y="336677"/>
                  </a:lnTo>
                  <a:lnTo>
                    <a:pt x="4294568" y="331749"/>
                  </a:lnTo>
                  <a:lnTo>
                    <a:pt x="4308767" y="323532"/>
                  </a:lnTo>
                  <a:lnTo>
                    <a:pt x="4320692" y="312039"/>
                  </a:lnTo>
                  <a:lnTo>
                    <a:pt x="4325988" y="302895"/>
                  </a:lnTo>
                  <a:lnTo>
                    <a:pt x="4333697" y="289598"/>
                  </a:lnTo>
                  <a:lnTo>
                    <a:pt x="4342142" y="260794"/>
                  </a:lnTo>
                  <a:lnTo>
                    <a:pt x="4346841" y="225983"/>
                  </a:lnTo>
                  <a:lnTo>
                    <a:pt x="4348607" y="185547"/>
                  </a:lnTo>
                  <a:lnTo>
                    <a:pt x="4407827" y="185547"/>
                  </a:lnTo>
                  <a:lnTo>
                    <a:pt x="4407827" y="357759"/>
                  </a:lnTo>
                  <a:lnTo>
                    <a:pt x="4448937" y="357759"/>
                  </a:lnTo>
                  <a:lnTo>
                    <a:pt x="4448937" y="185547"/>
                  </a:lnTo>
                  <a:lnTo>
                    <a:pt x="4448937" y="149733"/>
                  </a:lnTo>
                  <a:lnTo>
                    <a:pt x="4448937" y="12192"/>
                  </a:lnTo>
                  <a:close/>
                </a:path>
                <a:path w="6266815" h="363854">
                  <a:moveTo>
                    <a:pt x="4815941" y="87630"/>
                  </a:moveTo>
                  <a:lnTo>
                    <a:pt x="4760493" y="87630"/>
                  </a:lnTo>
                  <a:lnTo>
                    <a:pt x="4764646" y="81915"/>
                  </a:lnTo>
                  <a:lnTo>
                    <a:pt x="4765726" y="74295"/>
                  </a:lnTo>
                  <a:lnTo>
                    <a:pt x="4765776" y="50292"/>
                  </a:lnTo>
                  <a:lnTo>
                    <a:pt x="4809909" y="50292"/>
                  </a:lnTo>
                  <a:lnTo>
                    <a:pt x="4809909" y="16383"/>
                  </a:lnTo>
                  <a:lnTo>
                    <a:pt x="4724666" y="16383"/>
                  </a:lnTo>
                  <a:lnTo>
                    <a:pt x="4724666" y="50292"/>
                  </a:lnTo>
                  <a:lnTo>
                    <a:pt x="4724666" y="74295"/>
                  </a:lnTo>
                  <a:lnTo>
                    <a:pt x="4723904" y="82296"/>
                  </a:lnTo>
                  <a:lnTo>
                    <a:pt x="4720895" y="87630"/>
                  </a:lnTo>
                  <a:lnTo>
                    <a:pt x="4631499" y="87630"/>
                  </a:lnTo>
                  <a:lnTo>
                    <a:pt x="4631499" y="50292"/>
                  </a:lnTo>
                  <a:lnTo>
                    <a:pt x="4724666" y="50292"/>
                  </a:lnTo>
                  <a:lnTo>
                    <a:pt x="4724666" y="16383"/>
                  </a:lnTo>
                  <a:lnTo>
                    <a:pt x="4546625" y="16383"/>
                  </a:lnTo>
                  <a:lnTo>
                    <a:pt x="4546625" y="50292"/>
                  </a:lnTo>
                  <a:lnTo>
                    <a:pt x="4590758" y="50292"/>
                  </a:lnTo>
                  <a:lnTo>
                    <a:pt x="4590758" y="87630"/>
                  </a:lnTo>
                  <a:lnTo>
                    <a:pt x="4540212" y="87630"/>
                  </a:lnTo>
                  <a:lnTo>
                    <a:pt x="4540212" y="121158"/>
                  </a:lnTo>
                  <a:lnTo>
                    <a:pt x="4815941" y="121158"/>
                  </a:lnTo>
                  <a:lnTo>
                    <a:pt x="4815941" y="87630"/>
                  </a:lnTo>
                  <a:close/>
                </a:path>
                <a:path w="6266815" h="363854">
                  <a:moveTo>
                    <a:pt x="4817453" y="327660"/>
                  </a:moveTo>
                  <a:lnTo>
                    <a:pt x="4587367" y="327660"/>
                  </a:lnTo>
                  <a:lnTo>
                    <a:pt x="4587367" y="302514"/>
                  </a:lnTo>
                  <a:lnTo>
                    <a:pt x="4809909" y="302514"/>
                  </a:lnTo>
                  <a:lnTo>
                    <a:pt x="4809909" y="210312"/>
                  </a:lnTo>
                  <a:lnTo>
                    <a:pt x="4546625" y="210312"/>
                  </a:lnTo>
                  <a:lnTo>
                    <a:pt x="4546625" y="243840"/>
                  </a:lnTo>
                  <a:lnTo>
                    <a:pt x="4768799" y="243840"/>
                  </a:lnTo>
                  <a:lnTo>
                    <a:pt x="4768799" y="269367"/>
                  </a:lnTo>
                  <a:lnTo>
                    <a:pt x="4546625" y="269367"/>
                  </a:lnTo>
                  <a:lnTo>
                    <a:pt x="4546625" y="361188"/>
                  </a:lnTo>
                  <a:lnTo>
                    <a:pt x="4817453" y="361188"/>
                  </a:lnTo>
                  <a:lnTo>
                    <a:pt x="4817453" y="327660"/>
                  </a:lnTo>
                  <a:close/>
                </a:path>
                <a:path w="6266815" h="363854">
                  <a:moveTo>
                    <a:pt x="4832159" y="147828"/>
                  </a:moveTo>
                  <a:lnTo>
                    <a:pt x="4523994" y="147828"/>
                  </a:lnTo>
                  <a:lnTo>
                    <a:pt x="4523994" y="182118"/>
                  </a:lnTo>
                  <a:lnTo>
                    <a:pt x="4832159" y="182118"/>
                  </a:lnTo>
                  <a:lnTo>
                    <a:pt x="4832159" y="147828"/>
                  </a:lnTo>
                  <a:close/>
                </a:path>
                <a:path w="6266815" h="363854">
                  <a:moveTo>
                    <a:pt x="5173142" y="12192"/>
                  </a:moveTo>
                  <a:lnTo>
                    <a:pt x="5132032" y="12192"/>
                  </a:lnTo>
                  <a:lnTo>
                    <a:pt x="5132032" y="278511"/>
                  </a:lnTo>
                  <a:lnTo>
                    <a:pt x="5119357" y="287070"/>
                  </a:lnTo>
                  <a:lnTo>
                    <a:pt x="5103126" y="293268"/>
                  </a:lnTo>
                  <a:lnTo>
                    <a:pt x="5083708" y="297040"/>
                  </a:lnTo>
                  <a:lnTo>
                    <a:pt x="5061496" y="298323"/>
                  </a:lnTo>
                  <a:lnTo>
                    <a:pt x="4940795" y="298323"/>
                  </a:lnTo>
                  <a:lnTo>
                    <a:pt x="4940795" y="192786"/>
                  </a:lnTo>
                  <a:lnTo>
                    <a:pt x="5059604" y="192786"/>
                  </a:lnTo>
                  <a:lnTo>
                    <a:pt x="5059604" y="18288"/>
                  </a:lnTo>
                  <a:lnTo>
                    <a:pt x="4900053" y="18288"/>
                  </a:lnTo>
                  <a:lnTo>
                    <a:pt x="4900053" y="54864"/>
                  </a:lnTo>
                  <a:lnTo>
                    <a:pt x="5019243" y="54864"/>
                  </a:lnTo>
                  <a:lnTo>
                    <a:pt x="5019243" y="156591"/>
                  </a:lnTo>
                  <a:lnTo>
                    <a:pt x="4900053" y="156591"/>
                  </a:lnTo>
                  <a:lnTo>
                    <a:pt x="4900053" y="334518"/>
                  </a:lnTo>
                  <a:lnTo>
                    <a:pt x="5053571" y="334518"/>
                  </a:lnTo>
                  <a:lnTo>
                    <a:pt x="5078882" y="333044"/>
                  </a:lnTo>
                  <a:lnTo>
                    <a:pt x="5101006" y="328803"/>
                  </a:lnTo>
                  <a:lnTo>
                    <a:pt x="5119027" y="321983"/>
                  </a:lnTo>
                  <a:lnTo>
                    <a:pt x="5132032" y="312801"/>
                  </a:lnTo>
                  <a:lnTo>
                    <a:pt x="5132032" y="357759"/>
                  </a:lnTo>
                  <a:lnTo>
                    <a:pt x="5173142" y="357759"/>
                  </a:lnTo>
                  <a:lnTo>
                    <a:pt x="5173142" y="12192"/>
                  </a:lnTo>
                  <a:close/>
                </a:path>
                <a:path w="6266815" h="363854">
                  <a:moveTo>
                    <a:pt x="5466969" y="14478"/>
                  </a:moveTo>
                  <a:lnTo>
                    <a:pt x="5426989" y="14478"/>
                  </a:lnTo>
                  <a:lnTo>
                    <a:pt x="5426989" y="148971"/>
                  </a:lnTo>
                  <a:lnTo>
                    <a:pt x="5384749" y="148971"/>
                  </a:lnTo>
                  <a:lnTo>
                    <a:pt x="5385498" y="132588"/>
                  </a:lnTo>
                  <a:lnTo>
                    <a:pt x="5385498" y="18288"/>
                  </a:lnTo>
                  <a:lnTo>
                    <a:pt x="5259895" y="18288"/>
                  </a:lnTo>
                  <a:lnTo>
                    <a:pt x="5259895" y="54864"/>
                  </a:lnTo>
                  <a:lnTo>
                    <a:pt x="5345138" y="54864"/>
                  </a:lnTo>
                  <a:lnTo>
                    <a:pt x="5345138" y="137922"/>
                  </a:lnTo>
                  <a:lnTo>
                    <a:pt x="5298745" y="148590"/>
                  </a:lnTo>
                  <a:lnTo>
                    <a:pt x="5259895" y="148590"/>
                  </a:lnTo>
                  <a:lnTo>
                    <a:pt x="5259895" y="184785"/>
                  </a:lnTo>
                  <a:lnTo>
                    <a:pt x="5297233" y="184785"/>
                  </a:lnTo>
                  <a:lnTo>
                    <a:pt x="5309489" y="184531"/>
                  </a:lnTo>
                  <a:lnTo>
                    <a:pt x="5321135" y="183642"/>
                  </a:lnTo>
                  <a:lnTo>
                    <a:pt x="5331879" y="181889"/>
                  </a:lnTo>
                  <a:lnTo>
                    <a:pt x="5341366" y="179070"/>
                  </a:lnTo>
                  <a:lnTo>
                    <a:pt x="5330063" y="222656"/>
                  </a:lnTo>
                  <a:lnTo>
                    <a:pt x="5311762" y="256603"/>
                  </a:lnTo>
                  <a:lnTo>
                    <a:pt x="5286946" y="281406"/>
                  </a:lnTo>
                  <a:lnTo>
                    <a:pt x="5256123" y="297561"/>
                  </a:lnTo>
                  <a:lnTo>
                    <a:pt x="5256123" y="337185"/>
                  </a:lnTo>
                  <a:lnTo>
                    <a:pt x="5305069" y="315518"/>
                  </a:lnTo>
                  <a:lnTo>
                    <a:pt x="5341607" y="282460"/>
                  </a:lnTo>
                  <a:lnTo>
                    <a:pt x="5366613" y="238760"/>
                  </a:lnTo>
                  <a:lnTo>
                    <a:pt x="5380977" y="185166"/>
                  </a:lnTo>
                  <a:lnTo>
                    <a:pt x="5426989" y="185166"/>
                  </a:lnTo>
                  <a:lnTo>
                    <a:pt x="5426989" y="353568"/>
                  </a:lnTo>
                  <a:lnTo>
                    <a:pt x="5466969" y="353568"/>
                  </a:lnTo>
                  <a:lnTo>
                    <a:pt x="5466969" y="185166"/>
                  </a:lnTo>
                  <a:lnTo>
                    <a:pt x="5466969" y="179070"/>
                  </a:lnTo>
                  <a:lnTo>
                    <a:pt x="5466969" y="148971"/>
                  </a:lnTo>
                  <a:lnTo>
                    <a:pt x="5466969" y="14478"/>
                  </a:lnTo>
                  <a:close/>
                </a:path>
                <a:path w="6266815" h="363854">
                  <a:moveTo>
                    <a:pt x="5540527" y="12192"/>
                  </a:moveTo>
                  <a:lnTo>
                    <a:pt x="5500548" y="12192"/>
                  </a:lnTo>
                  <a:lnTo>
                    <a:pt x="5500548" y="357759"/>
                  </a:lnTo>
                  <a:lnTo>
                    <a:pt x="5540527" y="357759"/>
                  </a:lnTo>
                  <a:lnTo>
                    <a:pt x="5540527" y="12192"/>
                  </a:lnTo>
                  <a:close/>
                </a:path>
                <a:path w="6266815" h="363854">
                  <a:moveTo>
                    <a:pt x="5797016" y="175641"/>
                  </a:moveTo>
                  <a:lnTo>
                    <a:pt x="5795734" y="131775"/>
                  </a:lnTo>
                  <a:lnTo>
                    <a:pt x="5782691" y="63182"/>
                  </a:lnTo>
                  <a:lnTo>
                    <a:pt x="5757176" y="27622"/>
                  </a:lnTo>
                  <a:lnTo>
                    <a:pt x="5756275" y="27089"/>
                  </a:lnTo>
                  <a:lnTo>
                    <a:pt x="5756275" y="175641"/>
                  </a:lnTo>
                  <a:lnTo>
                    <a:pt x="5755462" y="213893"/>
                  </a:lnTo>
                  <a:lnTo>
                    <a:pt x="5747042" y="271272"/>
                  </a:lnTo>
                  <a:lnTo>
                    <a:pt x="5717324" y="301980"/>
                  </a:lnTo>
                  <a:lnTo>
                    <a:pt x="5708370" y="302895"/>
                  </a:lnTo>
                  <a:lnTo>
                    <a:pt x="5699633" y="301980"/>
                  </a:lnTo>
                  <a:lnTo>
                    <a:pt x="5670080" y="271272"/>
                  </a:lnTo>
                  <a:lnTo>
                    <a:pt x="5661711" y="213893"/>
                  </a:lnTo>
                  <a:lnTo>
                    <a:pt x="5660847" y="175641"/>
                  </a:lnTo>
                  <a:lnTo>
                    <a:pt x="5661711" y="137388"/>
                  </a:lnTo>
                  <a:lnTo>
                    <a:pt x="5670080" y="80162"/>
                  </a:lnTo>
                  <a:lnTo>
                    <a:pt x="5699633" y="48920"/>
                  </a:lnTo>
                  <a:lnTo>
                    <a:pt x="5708370" y="48006"/>
                  </a:lnTo>
                  <a:lnTo>
                    <a:pt x="5717324" y="48920"/>
                  </a:lnTo>
                  <a:lnTo>
                    <a:pt x="5747042" y="80162"/>
                  </a:lnTo>
                  <a:lnTo>
                    <a:pt x="5755462" y="137388"/>
                  </a:lnTo>
                  <a:lnTo>
                    <a:pt x="5756275" y="175641"/>
                  </a:lnTo>
                  <a:lnTo>
                    <a:pt x="5756275" y="27089"/>
                  </a:lnTo>
                  <a:lnTo>
                    <a:pt x="5742978" y="19138"/>
                  </a:lnTo>
                  <a:lnTo>
                    <a:pt x="5726671" y="13957"/>
                  </a:lnTo>
                  <a:lnTo>
                    <a:pt x="5708370" y="12192"/>
                  </a:lnTo>
                  <a:lnTo>
                    <a:pt x="5690247" y="13957"/>
                  </a:lnTo>
                  <a:lnTo>
                    <a:pt x="5648020" y="39243"/>
                  </a:lnTo>
                  <a:lnTo>
                    <a:pt x="5625858" y="94157"/>
                  </a:lnTo>
                  <a:lnTo>
                    <a:pt x="5620105" y="175641"/>
                  </a:lnTo>
                  <a:lnTo>
                    <a:pt x="5621401" y="219506"/>
                  </a:lnTo>
                  <a:lnTo>
                    <a:pt x="5634431" y="288099"/>
                  </a:lnTo>
                  <a:lnTo>
                    <a:pt x="5659793" y="323532"/>
                  </a:lnTo>
                  <a:lnTo>
                    <a:pt x="5708370" y="338328"/>
                  </a:lnTo>
                  <a:lnTo>
                    <a:pt x="5726671" y="336677"/>
                  </a:lnTo>
                  <a:lnTo>
                    <a:pt x="5769102" y="312039"/>
                  </a:lnTo>
                  <a:lnTo>
                    <a:pt x="5791263" y="257124"/>
                  </a:lnTo>
                  <a:lnTo>
                    <a:pt x="5795734" y="219506"/>
                  </a:lnTo>
                  <a:lnTo>
                    <a:pt x="5797016" y="175641"/>
                  </a:lnTo>
                  <a:close/>
                </a:path>
                <a:path w="6266815" h="363854">
                  <a:moveTo>
                    <a:pt x="5897346" y="12192"/>
                  </a:moveTo>
                  <a:lnTo>
                    <a:pt x="5856236" y="12192"/>
                  </a:lnTo>
                  <a:lnTo>
                    <a:pt x="5856236" y="357759"/>
                  </a:lnTo>
                  <a:lnTo>
                    <a:pt x="5897346" y="357759"/>
                  </a:lnTo>
                  <a:lnTo>
                    <a:pt x="5897346" y="12192"/>
                  </a:lnTo>
                  <a:close/>
                </a:path>
                <a:path w="6266815" h="363854">
                  <a:moveTo>
                    <a:pt x="6164770" y="177546"/>
                  </a:moveTo>
                  <a:lnTo>
                    <a:pt x="6120219" y="151638"/>
                  </a:lnTo>
                  <a:lnTo>
                    <a:pt x="6094019" y="113093"/>
                  </a:lnTo>
                  <a:lnTo>
                    <a:pt x="6088202" y="73533"/>
                  </a:lnTo>
                  <a:lnTo>
                    <a:pt x="6088202" y="14478"/>
                  </a:lnTo>
                  <a:lnTo>
                    <a:pt x="6047473" y="14478"/>
                  </a:lnTo>
                  <a:lnTo>
                    <a:pt x="6047473" y="73533"/>
                  </a:lnTo>
                  <a:lnTo>
                    <a:pt x="6041872" y="112991"/>
                  </a:lnTo>
                  <a:lnTo>
                    <a:pt x="6026201" y="144018"/>
                  </a:lnTo>
                  <a:lnTo>
                    <a:pt x="6002121" y="166751"/>
                  </a:lnTo>
                  <a:lnTo>
                    <a:pt x="5971273" y="181356"/>
                  </a:lnTo>
                  <a:lnTo>
                    <a:pt x="5971273" y="218313"/>
                  </a:lnTo>
                  <a:lnTo>
                    <a:pt x="6002921" y="207568"/>
                  </a:lnTo>
                  <a:lnTo>
                    <a:pt x="6030353" y="192112"/>
                  </a:lnTo>
                  <a:lnTo>
                    <a:pt x="6052477" y="173088"/>
                  </a:lnTo>
                  <a:lnTo>
                    <a:pt x="6068212" y="151638"/>
                  </a:lnTo>
                  <a:lnTo>
                    <a:pt x="6084735" y="172275"/>
                  </a:lnTo>
                  <a:lnTo>
                    <a:pt x="6107011" y="190169"/>
                  </a:lnTo>
                  <a:lnTo>
                    <a:pt x="6134036" y="204406"/>
                  </a:lnTo>
                  <a:lnTo>
                    <a:pt x="6164770" y="214122"/>
                  </a:lnTo>
                  <a:lnTo>
                    <a:pt x="6164770" y="177546"/>
                  </a:lnTo>
                  <a:close/>
                </a:path>
                <a:path w="6266815" h="363854">
                  <a:moveTo>
                    <a:pt x="6260198" y="12192"/>
                  </a:moveTo>
                  <a:lnTo>
                    <a:pt x="6219088" y="12192"/>
                  </a:lnTo>
                  <a:lnTo>
                    <a:pt x="6219088" y="44958"/>
                  </a:lnTo>
                  <a:lnTo>
                    <a:pt x="6147803" y="44958"/>
                  </a:lnTo>
                  <a:lnTo>
                    <a:pt x="6147803" y="80391"/>
                  </a:lnTo>
                  <a:lnTo>
                    <a:pt x="6219088" y="80391"/>
                  </a:lnTo>
                  <a:lnTo>
                    <a:pt x="6219088" y="108585"/>
                  </a:lnTo>
                  <a:lnTo>
                    <a:pt x="6147803" y="108585"/>
                  </a:lnTo>
                  <a:lnTo>
                    <a:pt x="6147803" y="144399"/>
                  </a:lnTo>
                  <a:lnTo>
                    <a:pt x="6219088" y="144399"/>
                  </a:lnTo>
                  <a:lnTo>
                    <a:pt x="6219088" y="254127"/>
                  </a:lnTo>
                  <a:lnTo>
                    <a:pt x="6260198" y="254127"/>
                  </a:lnTo>
                  <a:lnTo>
                    <a:pt x="6260198" y="12192"/>
                  </a:lnTo>
                  <a:close/>
                </a:path>
                <a:path w="6266815" h="363854">
                  <a:moveTo>
                    <a:pt x="6266243" y="323469"/>
                  </a:moveTo>
                  <a:lnTo>
                    <a:pt x="6045581" y="323469"/>
                  </a:lnTo>
                  <a:lnTo>
                    <a:pt x="6045581" y="241935"/>
                  </a:lnTo>
                  <a:lnTo>
                    <a:pt x="6004471" y="241935"/>
                  </a:lnTo>
                  <a:lnTo>
                    <a:pt x="6004471" y="359283"/>
                  </a:lnTo>
                  <a:lnTo>
                    <a:pt x="6266243" y="359283"/>
                  </a:lnTo>
                  <a:lnTo>
                    <a:pt x="6266243" y="323469"/>
                  </a:lnTo>
                  <a:close/>
                </a:path>
              </a:pathLst>
            </a:custGeom>
            <a:solidFill>
              <a:srgbClr val="EBF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70625" y="6715751"/>
              <a:ext cx="113757" cy="11429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60953" y="6685508"/>
              <a:ext cx="1253790" cy="4148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75421" y="6685530"/>
              <a:ext cx="384846" cy="41491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69536" y="6685508"/>
              <a:ext cx="370133" cy="4149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03874" y="6685537"/>
              <a:ext cx="368711" cy="4148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314497" y="6685524"/>
              <a:ext cx="405070" cy="41482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963119" y="6685536"/>
              <a:ext cx="401100" cy="4148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33444" y="6685508"/>
              <a:ext cx="411670" cy="4149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876585" y="6685536"/>
              <a:ext cx="394748" cy="41480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355868" y="6709425"/>
              <a:ext cx="368300" cy="371475"/>
            </a:xfrm>
            <a:custGeom>
              <a:avLst/>
              <a:gdLst/>
              <a:ahLst/>
              <a:cxnLst/>
              <a:rect l="l" t="t" r="r" b="b"/>
              <a:pathLst>
                <a:path w="368300" h="371475">
                  <a:moveTo>
                    <a:pt x="330794" y="136016"/>
                  </a:moveTo>
                  <a:lnTo>
                    <a:pt x="117049" y="136016"/>
                  </a:lnTo>
                  <a:lnTo>
                    <a:pt x="114578" y="135938"/>
                  </a:lnTo>
                  <a:lnTo>
                    <a:pt x="80440" y="119027"/>
                  </a:lnTo>
                  <a:lnTo>
                    <a:pt x="80663" y="107517"/>
                  </a:lnTo>
                  <a:lnTo>
                    <a:pt x="96463" y="31521"/>
                  </a:lnTo>
                  <a:lnTo>
                    <a:pt x="94541" y="26339"/>
                  </a:lnTo>
                  <a:lnTo>
                    <a:pt x="92769" y="24612"/>
                  </a:lnTo>
                  <a:lnTo>
                    <a:pt x="91077" y="22453"/>
                  </a:lnTo>
                  <a:lnTo>
                    <a:pt x="86242" y="18998"/>
                  </a:lnTo>
                  <a:lnTo>
                    <a:pt x="83178" y="17271"/>
                  </a:lnTo>
                  <a:lnTo>
                    <a:pt x="80458" y="15976"/>
                  </a:lnTo>
                  <a:lnTo>
                    <a:pt x="72199" y="12522"/>
                  </a:lnTo>
                  <a:lnTo>
                    <a:pt x="68955" y="11658"/>
                  </a:lnTo>
                  <a:lnTo>
                    <a:pt x="66994" y="10794"/>
                  </a:lnTo>
                  <a:lnTo>
                    <a:pt x="61465" y="8636"/>
                  </a:lnTo>
                  <a:lnTo>
                    <a:pt x="62542" y="3454"/>
                  </a:lnTo>
                  <a:lnTo>
                    <a:pt x="70521" y="0"/>
                  </a:lnTo>
                  <a:lnTo>
                    <a:pt x="79074" y="0"/>
                  </a:lnTo>
                  <a:lnTo>
                    <a:pt x="91964" y="1726"/>
                  </a:lnTo>
                  <a:lnTo>
                    <a:pt x="97347" y="2590"/>
                  </a:lnTo>
                  <a:lnTo>
                    <a:pt x="102298" y="3454"/>
                  </a:lnTo>
                  <a:lnTo>
                    <a:pt x="114494" y="6476"/>
                  </a:lnTo>
                  <a:lnTo>
                    <a:pt x="118496" y="7772"/>
                  </a:lnTo>
                  <a:lnTo>
                    <a:pt x="121740" y="8636"/>
                  </a:lnTo>
                  <a:lnTo>
                    <a:pt x="126486" y="12522"/>
                  </a:lnTo>
                  <a:lnTo>
                    <a:pt x="125409" y="17703"/>
                  </a:lnTo>
                  <a:lnTo>
                    <a:pt x="121562" y="25907"/>
                  </a:lnTo>
                  <a:lnTo>
                    <a:pt x="103159" y="114425"/>
                  </a:lnTo>
                  <a:lnTo>
                    <a:pt x="112841" y="121335"/>
                  </a:lnTo>
                  <a:lnTo>
                    <a:pt x="338551" y="121335"/>
                  </a:lnTo>
                  <a:lnTo>
                    <a:pt x="336576" y="130834"/>
                  </a:lnTo>
                  <a:lnTo>
                    <a:pt x="330794" y="136016"/>
                  </a:lnTo>
                  <a:close/>
                </a:path>
                <a:path w="368300" h="371475">
                  <a:moveTo>
                    <a:pt x="338551" y="121335"/>
                  </a:moveTo>
                  <a:lnTo>
                    <a:pt x="236380" y="121335"/>
                  </a:lnTo>
                  <a:lnTo>
                    <a:pt x="256400" y="119607"/>
                  </a:lnTo>
                  <a:lnTo>
                    <a:pt x="266350" y="117016"/>
                  </a:lnTo>
                  <a:lnTo>
                    <a:pt x="275880" y="112267"/>
                  </a:lnTo>
                  <a:lnTo>
                    <a:pt x="278470" y="110108"/>
                  </a:lnTo>
                  <a:lnTo>
                    <a:pt x="286933" y="110539"/>
                  </a:lnTo>
                  <a:lnTo>
                    <a:pt x="306928" y="110971"/>
                  </a:lnTo>
                  <a:lnTo>
                    <a:pt x="316160" y="111834"/>
                  </a:lnTo>
                  <a:lnTo>
                    <a:pt x="330936" y="112698"/>
                  </a:lnTo>
                  <a:lnTo>
                    <a:pt x="338641" y="120902"/>
                  </a:lnTo>
                  <a:lnTo>
                    <a:pt x="338551" y="121335"/>
                  </a:lnTo>
                  <a:close/>
                </a:path>
                <a:path w="368300" h="371475">
                  <a:moveTo>
                    <a:pt x="289988" y="371345"/>
                  </a:moveTo>
                  <a:lnTo>
                    <a:pt x="77111" y="371345"/>
                  </a:lnTo>
                  <a:lnTo>
                    <a:pt x="74386" y="371277"/>
                  </a:lnTo>
                  <a:lnTo>
                    <a:pt x="40502" y="355550"/>
                  </a:lnTo>
                  <a:lnTo>
                    <a:pt x="40856" y="344573"/>
                  </a:lnTo>
                  <a:lnTo>
                    <a:pt x="52002" y="290599"/>
                  </a:lnTo>
                  <a:lnTo>
                    <a:pt x="49321" y="284986"/>
                  </a:lnTo>
                  <a:lnTo>
                    <a:pt x="47540" y="283258"/>
                  </a:lnTo>
                  <a:lnTo>
                    <a:pt x="46192" y="281531"/>
                  </a:lnTo>
                  <a:lnTo>
                    <a:pt x="39730" y="277645"/>
                  </a:lnTo>
                  <a:lnTo>
                    <a:pt x="37010" y="276349"/>
                  </a:lnTo>
                  <a:lnTo>
                    <a:pt x="33187" y="274190"/>
                  </a:lnTo>
                  <a:lnTo>
                    <a:pt x="25263" y="271168"/>
                  </a:lnTo>
                  <a:lnTo>
                    <a:pt x="22453" y="270305"/>
                  </a:lnTo>
                  <a:lnTo>
                    <a:pt x="20492" y="269441"/>
                  </a:lnTo>
                  <a:lnTo>
                    <a:pt x="14863" y="267714"/>
                  </a:lnTo>
                  <a:lnTo>
                    <a:pt x="15940" y="262532"/>
                  </a:lnTo>
                  <a:lnTo>
                    <a:pt x="23505" y="259078"/>
                  </a:lnTo>
                  <a:lnTo>
                    <a:pt x="32048" y="259078"/>
                  </a:lnTo>
                  <a:lnTo>
                    <a:pt x="46988" y="261237"/>
                  </a:lnTo>
                  <a:lnTo>
                    <a:pt x="51939" y="262100"/>
                  </a:lnTo>
                  <a:lnTo>
                    <a:pt x="57323" y="262964"/>
                  </a:lnTo>
                  <a:lnTo>
                    <a:pt x="70278" y="266419"/>
                  </a:lnTo>
                  <a:lnTo>
                    <a:pt x="73856" y="267714"/>
                  </a:lnTo>
                  <a:lnTo>
                    <a:pt x="76675" y="268577"/>
                  </a:lnTo>
                  <a:lnTo>
                    <a:pt x="81845" y="272463"/>
                  </a:lnTo>
                  <a:lnTo>
                    <a:pt x="80678" y="278076"/>
                  </a:lnTo>
                  <a:lnTo>
                    <a:pt x="77111" y="284986"/>
                  </a:lnTo>
                  <a:lnTo>
                    <a:pt x="63466" y="350619"/>
                  </a:lnTo>
                  <a:lnTo>
                    <a:pt x="73407" y="356232"/>
                  </a:lnTo>
                  <a:lnTo>
                    <a:pt x="298259" y="356232"/>
                  </a:lnTo>
                  <a:lnTo>
                    <a:pt x="296015" y="367026"/>
                  </a:lnTo>
                  <a:lnTo>
                    <a:pt x="289988" y="371345"/>
                  </a:lnTo>
                  <a:close/>
                </a:path>
                <a:path w="368300" h="371475">
                  <a:moveTo>
                    <a:pt x="298259" y="356232"/>
                  </a:moveTo>
                  <a:lnTo>
                    <a:pt x="196098" y="356232"/>
                  </a:lnTo>
                  <a:lnTo>
                    <a:pt x="214835" y="354505"/>
                  </a:lnTo>
                  <a:lnTo>
                    <a:pt x="225813" y="351050"/>
                  </a:lnTo>
                  <a:lnTo>
                    <a:pt x="233981" y="346732"/>
                  </a:lnTo>
                  <a:lnTo>
                    <a:pt x="236561" y="344573"/>
                  </a:lnTo>
                  <a:lnTo>
                    <a:pt x="245024" y="345005"/>
                  </a:lnTo>
                  <a:lnTo>
                    <a:pt x="266222" y="345868"/>
                  </a:lnTo>
                  <a:lnTo>
                    <a:pt x="274161" y="346732"/>
                  </a:lnTo>
                  <a:lnTo>
                    <a:pt x="287230" y="347596"/>
                  </a:lnTo>
                  <a:lnTo>
                    <a:pt x="298529" y="354936"/>
                  </a:lnTo>
                  <a:lnTo>
                    <a:pt x="298259" y="356232"/>
                  </a:lnTo>
                  <a:close/>
                </a:path>
                <a:path w="368300" h="371475">
                  <a:moveTo>
                    <a:pt x="366745" y="195603"/>
                  </a:moveTo>
                  <a:lnTo>
                    <a:pt x="88847" y="195603"/>
                  </a:lnTo>
                  <a:lnTo>
                    <a:pt x="242388" y="195596"/>
                  </a:lnTo>
                  <a:lnTo>
                    <a:pt x="257552" y="195421"/>
                  </a:lnTo>
                  <a:lnTo>
                    <a:pt x="266132" y="195172"/>
                  </a:lnTo>
                  <a:lnTo>
                    <a:pt x="276688" y="194740"/>
                  </a:lnTo>
                  <a:lnTo>
                    <a:pt x="281908" y="194308"/>
                  </a:lnTo>
                  <a:lnTo>
                    <a:pt x="286369" y="193445"/>
                  </a:lnTo>
                  <a:lnTo>
                    <a:pt x="298359" y="191285"/>
                  </a:lnTo>
                  <a:lnTo>
                    <a:pt x="301708" y="189558"/>
                  </a:lnTo>
                  <a:lnTo>
                    <a:pt x="304028" y="188695"/>
                  </a:lnTo>
                  <a:lnTo>
                    <a:pt x="308414" y="186104"/>
                  </a:lnTo>
                  <a:lnTo>
                    <a:pt x="310390" y="184808"/>
                  </a:lnTo>
                  <a:lnTo>
                    <a:pt x="316288" y="185241"/>
                  </a:lnTo>
                  <a:lnTo>
                    <a:pt x="329023" y="185672"/>
                  </a:lnTo>
                  <a:lnTo>
                    <a:pt x="335680" y="186536"/>
                  </a:lnTo>
                  <a:lnTo>
                    <a:pt x="342427" y="186968"/>
                  </a:lnTo>
                  <a:lnTo>
                    <a:pt x="360855" y="190854"/>
                  </a:lnTo>
                  <a:lnTo>
                    <a:pt x="366745" y="195603"/>
                  </a:lnTo>
                  <a:close/>
                </a:path>
                <a:path w="368300" h="371475">
                  <a:moveTo>
                    <a:pt x="43960" y="222375"/>
                  </a:moveTo>
                  <a:lnTo>
                    <a:pt x="42243" y="222375"/>
                  </a:lnTo>
                  <a:lnTo>
                    <a:pt x="31689" y="217625"/>
                  </a:lnTo>
                  <a:lnTo>
                    <a:pt x="27442" y="215466"/>
                  </a:lnTo>
                  <a:lnTo>
                    <a:pt x="22761" y="213307"/>
                  </a:lnTo>
                  <a:lnTo>
                    <a:pt x="9501" y="205103"/>
                  </a:lnTo>
                  <a:lnTo>
                    <a:pt x="6103" y="202944"/>
                  </a:lnTo>
                  <a:lnTo>
                    <a:pt x="0" y="197331"/>
                  </a:lnTo>
                  <a:lnTo>
                    <a:pt x="987" y="192581"/>
                  </a:lnTo>
                  <a:lnTo>
                    <a:pt x="5283" y="190421"/>
                  </a:lnTo>
                  <a:lnTo>
                    <a:pt x="7758" y="190854"/>
                  </a:lnTo>
                  <a:lnTo>
                    <a:pt x="11516" y="191285"/>
                  </a:lnTo>
                  <a:lnTo>
                    <a:pt x="56542" y="194875"/>
                  </a:lnTo>
                  <a:lnTo>
                    <a:pt x="88847" y="195603"/>
                  </a:lnTo>
                  <a:lnTo>
                    <a:pt x="366745" y="195603"/>
                  </a:lnTo>
                  <a:lnTo>
                    <a:pt x="367817" y="196467"/>
                  </a:lnTo>
                  <a:lnTo>
                    <a:pt x="365662" y="206830"/>
                  </a:lnTo>
                  <a:lnTo>
                    <a:pt x="362803" y="210285"/>
                  </a:lnTo>
                  <a:lnTo>
                    <a:pt x="131105" y="210285"/>
                  </a:lnTo>
                  <a:lnTo>
                    <a:pt x="127073" y="210312"/>
                  </a:lnTo>
                  <a:lnTo>
                    <a:pt x="88435" y="212012"/>
                  </a:lnTo>
                  <a:lnTo>
                    <a:pt x="48680" y="220216"/>
                  </a:lnTo>
                  <a:lnTo>
                    <a:pt x="43960" y="222375"/>
                  </a:lnTo>
                  <a:close/>
                </a:path>
                <a:path w="368300" h="371475">
                  <a:moveTo>
                    <a:pt x="359945" y="213739"/>
                  </a:moveTo>
                  <a:lnTo>
                    <a:pt x="354056" y="213307"/>
                  </a:lnTo>
                  <a:lnTo>
                    <a:pt x="349865" y="212876"/>
                  </a:lnTo>
                  <a:lnTo>
                    <a:pt x="340129" y="212443"/>
                  </a:lnTo>
                  <a:lnTo>
                    <a:pt x="330473" y="211580"/>
                  </a:lnTo>
                  <a:lnTo>
                    <a:pt x="314387" y="210831"/>
                  </a:lnTo>
                  <a:lnTo>
                    <a:pt x="300234" y="210386"/>
                  </a:lnTo>
                  <a:lnTo>
                    <a:pt x="291411" y="210285"/>
                  </a:lnTo>
                  <a:lnTo>
                    <a:pt x="362803" y="210285"/>
                  </a:lnTo>
                  <a:lnTo>
                    <a:pt x="359945" y="213739"/>
                  </a:lnTo>
                  <a:close/>
                </a:path>
              </a:pathLst>
            </a:custGeom>
            <a:solidFill>
              <a:srgbClr val="FFF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355868" y="6709425"/>
              <a:ext cx="368300" cy="371475"/>
            </a:xfrm>
            <a:custGeom>
              <a:avLst/>
              <a:gdLst/>
              <a:ahLst/>
              <a:cxnLst/>
              <a:rect l="l" t="t" r="r" b="b"/>
              <a:pathLst>
                <a:path w="368300" h="371475">
                  <a:moveTo>
                    <a:pt x="104775" y="106653"/>
                  </a:moveTo>
                  <a:lnTo>
                    <a:pt x="103159" y="114425"/>
                  </a:lnTo>
                  <a:lnTo>
                    <a:pt x="108005" y="117880"/>
                  </a:lnTo>
                  <a:lnTo>
                    <a:pt x="112841" y="121335"/>
                  </a:lnTo>
                  <a:lnTo>
                    <a:pt x="123525" y="121335"/>
                  </a:lnTo>
                  <a:lnTo>
                    <a:pt x="224838" y="121335"/>
                  </a:lnTo>
                  <a:lnTo>
                    <a:pt x="236380" y="121335"/>
                  </a:lnTo>
                  <a:lnTo>
                    <a:pt x="246395" y="120471"/>
                  </a:lnTo>
                  <a:lnTo>
                    <a:pt x="256400" y="119607"/>
                  </a:lnTo>
                  <a:lnTo>
                    <a:pt x="261375" y="118311"/>
                  </a:lnTo>
                  <a:lnTo>
                    <a:pt x="266350" y="117016"/>
                  </a:lnTo>
                  <a:lnTo>
                    <a:pt x="271115" y="114641"/>
                  </a:lnTo>
                  <a:lnTo>
                    <a:pt x="275880" y="112267"/>
                  </a:lnTo>
                  <a:lnTo>
                    <a:pt x="278470" y="110108"/>
                  </a:lnTo>
                  <a:lnTo>
                    <a:pt x="286933" y="110539"/>
                  </a:lnTo>
                  <a:lnTo>
                    <a:pt x="296931" y="110755"/>
                  </a:lnTo>
                  <a:lnTo>
                    <a:pt x="306928" y="110971"/>
                  </a:lnTo>
                  <a:lnTo>
                    <a:pt x="316160" y="111834"/>
                  </a:lnTo>
                  <a:lnTo>
                    <a:pt x="330936" y="112698"/>
                  </a:lnTo>
                  <a:lnTo>
                    <a:pt x="334788" y="116801"/>
                  </a:lnTo>
                  <a:lnTo>
                    <a:pt x="338641" y="120902"/>
                  </a:lnTo>
                  <a:lnTo>
                    <a:pt x="337384" y="126948"/>
                  </a:lnTo>
                  <a:lnTo>
                    <a:pt x="336576" y="130834"/>
                  </a:lnTo>
                  <a:lnTo>
                    <a:pt x="333680" y="133425"/>
                  </a:lnTo>
                  <a:lnTo>
                    <a:pt x="330794" y="136016"/>
                  </a:lnTo>
                  <a:lnTo>
                    <a:pt x="324806" y="136016"/>
                  </a:lnTo>
                  <a:lnTo>
                    <a:pt x="117049" y="136016"/>
                  </a:lnTo>
                  <a:lnTo>
                    <a:pt x="114578" y="135938"/>
                  </a:lnTo>
                  <a:lnTo>
                    <a:pt x="80440" y="119027"/>
                  </a:lnTo>
                  <a:lnTo>
                    <a:pt x="80663" y="107517"/>
                  </a:lnTo>
                  <a:lnTo>
                    <a:pt x="95744" y="34975"/>
                  </a:lnTo>
                  <a:lnTo>
                    <a:pt x="96463" y="31521"/>
                  </a:lnTo>
                  <a:lnTo>
                    <a:pt x="95502" y="28930"/>
                  </a:lnTo>
                  <a:lnTo>
                    <a:pt x="94541" y="26339"/>
                  </a:lnTo>
                  <a:lnTo>
                    <a:pt x="92769" y="24612"/>
                  </a:lnTo>
                  <a:lnTo>
                    <a:pt x="91077" y="22453"/>
                  </a:lnTo>
                  <a:lnTo>
                    <a:pt x="88655" y="20726"/>
                  </a:lnTo>
                  <a:lnTo>
                    <a:pt x="86242" y="18998"/>
                  </a:lnTo>
                  <a:lnTo>
                    <a:pt x="83178" y="17271"/>
                  </a:lnTo>
                  <a:lnTo>
                    <a:pt x="80458" y="15976"/>
                  </a:lnTo>
                  <a:lnTo>
                    <a:pt x="76328" y="14249"/>
                  </a:lnTo>
                  <a:lnTo>
                    <a:pt x="72199" y="12522"/>
                  </a:lnTo>
                  <a:lnTo>
                    <a:pt x="68955" y="11658"/>
                  </a:lnTo>
                  <a:lnTo>
                    <a:pt x="66994" y="10794"/>
                  </a:lnTo>
                  <a:lnTo>
                    <a:pt x="64229" y="9715"/>
                  </a:lnTo>
                  <a:lnTo>
                    <a:pt x="61465" y="8636"/>
                  </a:lnTo>
                  <a:lnTo>
                    <a:pt x="61824" y="6908"/>
                  </a:lnTo>
                  <a:lnTo>
                    <a:pt x="62542" y="3454"/>
                  </a:lnTo>
                  <a:lnTo>
                    <a:pt x="66531" y="1726"/>
                  </a:lnTo>
                  <a:lnTo>
                    <a:pt x="70521" y="0"/>
                  </a:lnTo>
                  <a:lnTo>
                    <a:pt x="76084" y="0"/>
                  </a:lnTo>
                  <a:lnTo>
                    <a:pt x="79074" y="0"/>
                  </a:lnTo>
                  <a:lnTo>
                    <a:pt x="85523" y="863"/>
                  </a:lnTo>
                  <a:lnTo>
                    <a:pt x="91964" y="1726"/>
                  </a:lnTo>
                  <a:lnTo>
                    <a:pt x="97347" y="2590"/>
                  </a:lnTo>
                  <a:lnTo>
                    <a:pt x="102298" y="3454"/>
                  </a:lnTo>
                  <a:lnTo>
                    <a:pt x="108396" y="4965"/>
                  </a:lnTo>
                  <a:lnTo>
                    <a:pt x="114494" y="6476"/>
                  </a:lnTo>
                  <a:lnTo>
                    <a:pt x="118496" y="7772"/>
                  </a:lnTo>
                  <a:lnTo>
                    <a:pt x="121740" y="8636"/>
                  </a:lnTo>
                  <a:lnTo>
                    <a:pt x="124108" y="10579"/>
                  </a:lnTo>
                  <a:lnTo>
                    <a:pt x="126486" y="12522"/>
                  </a:lnTo>
                  <a:lnTo>
                    <a:pt x="125947" y="15112"/>
                  </a:lnTo>
                  <a:lnTo>
                    <a:pt x="125409" y="17703"/>
                  </a:lnTo>
                  <a:lnTo>
                    <a:pt x="123490" y="21805"/>
                  </a:lnTo>
                  <a:lnTo>
                    <a:pt x="121562" y="25907"/>
                  </a:lnTo>
                  <a:lnTo>
                    <a:pt x="120126" y="32816"/>
                  </a:lnTo>
                  <a:lnTo>
                    <a:pt x="104775" y="106653"/>
                  </a:lnTo>
                  <a:close/>
                </a:path>
                <a:path w="368300" h="371475">
                  <a:moveTo>
                    <a:pt x="73856" y="267714"/>
                  </a:moveTo>
                  <a:lnTo>
                    <a:pt x="76675" y="268577"/>
                  </a:lnTo>
                  <a:lnTo>
                    <a:pt x="79260" y="270520"/>
                  </a:lnTo>
                  <a:lnTo>
                    <a:pt x="81845" y="272463"/>
                  </a:lnTo>
                  <a:lnTo>
                    <a:pt x="81307" y="275054"/>
                  </a:lnTo>
                  <a:lnTo>
                    <a:pt x="80678" y="278076"/>
                  </a:lnTo>
                  <a:lnTo>
                    <a:pt x="78895" y="281531"/>
                  </a:lnTo>
                  <a:lnTo>
                    <a:pt x="77111" y="284986"/>
                  </a:lnTo>
                  <a:lnTo>
                    <a:pt x="75405" y="293189"/>
                  </a:lnTo>
                  <a:lnTo>
                    <a:pt x="65082" y="342846"/>
                  </a:lnTo>
                  <a:lnTo>
                    <a:pt x="63466" y="350619"/>
                  </a:lnTo>
                  <a:lnTo>
                    <a:pt x="68436" y="353426"/>
                  </a:lnTo>
                  <a:lnTo>
                    <a:pt x="73407" y="356232"/>
                  </a:lnTo>
                  <a:lnTo>
                    <a:pt x="84091" y="356232"/>
                  </a:lnTo>
                  <a:lnTo>
                    <a:pt x="181133" y="356232"/>
                  </a:lnTo>
                  <a:lnTo>
                    <a:pt x="196098" y="356232"/>
                  </a:lnTo>
                  <a:lnTo>
                    <a:pt x="205462" y="355369"/>
                  </a:lnTo>
                  <a:lnTo>
                    <a:pt x="214835" y="354505"/>
                  </a:lnTo>
                  <a:lnTo>
                    <a:pt x="220324" y="352778"/>
                  </a:lnTo>
                  <a:lnTo>
                    <a:pt x="225813" y="351050"/>
                  </a:lnTo>
                  <a:lnTo>
                    <a:pt x="229892" y="348892"/>
                  </a:lnTo>
                  <a:lnTo>
                    <a:pt x="233981" y="346732"/>
                  </a:lnTo>
                  <a:lnTo>
                    <a:pt x="236561" y="344573"/>
                  </a:lnTo>
                  <a:lnTo>
                    <a:pt x="245024" y="345005"/>
                  </a:lnTo>
                  <a:lnTo>
                    <a:pt x="255618" y="345437"/>
                  </a:lnTo>
                  <a:lnTo>
                    <a:pt x="266222" y="345868"/>
                  </a:lnTo>
                  <a:lnTo>
                    <a:pt x="274161" y="346732"/>
                  </a:lnTo>
                  <a:lnTo>
                    <a:pt x="287230" y="347596"/>
                  </a:lnTo>
                  <a:lnTo>
                    <a:pt x="292880" y="351266"/>
                  </a:lnTo>
                  <a:lnTo>
                    <a:pt x="298529" y="354936"/>
                  </a:lnTo>
                  <a:lnTo>
                    <a:pt x="296913" y="362709"/>
                  </a:lnTo>
                  <a:lnTo>
                    <a:pt x="296015" y="367026"/>
                  </a:lnTo>
                  <a:lnTo>
                    <a:pt x="293001" y="369186"/>
                  </a:lnTo>
                  <a:lnTo>
                    <a:pt x="289988" y="371345"/>
                  </a:lnTo>
                  <a:lnTo>
                    <a:pt x="285716" y="371345"/>
                  </a:lnTo>
                  <a:lnTo>
                    <a:pt x="77111" y="371345"/>
                  </a:lnTo>
                  <a:lnTo>
                    <a:pt x="74386" y="371277"/>
                  </a:lnTo>
                  <a:lnTo>
                    <a:pt x="40502" y="355550"/>
                  </a:lnTo>
                  <a:lnTo>
                    <a:pt x="40870" y="344142"/>
                  </a:lnTo>
                  <a:lnTo>
                    <a:pt x="51194" y="294485"/>
                  </a:lnTo>
                  <a:lnTo>
                    <a:pt x="52002" y="290599"/>
                  </a:lnTo>
                  <a:lnTo>
                    <a:pt x="50662" y="287792"/>
                  </a:lnTo>
                  <a:lnTo>
                    <a:pt x="49321" y="284986"/>
                  </a:lnTo>
                  <a:lnTo>
                    <a:pt x="47540" y="283258"/>
                  </a:lnTo>
                  <a:lnTo>
                    <a:pt x="46192" y="281531"/>
                  </a:lnTo>
                  <a:lnTo>
                    <a:pt x="42966" y="279588"/>
                  </a:lnTo>
                  <a:lnTo>
                    <a:pt x="39730" y="277645"/>
                  </a:lnTo>
                  <a:lnTo>
                    <a:pt x="37010" y="276349"/>
                  </a:lnTo>
                  <a:lnTo>
                    <a:pt x="33187" y="274190"/>
                  </a:lnTo>
                  <a:lnTo>
                    <a:pt x="29220" y="272679"/>
                  </a:lnTo>
                  <a:lnTo>
                    <a:pt x="25263" y="271168"/>
                  </a:lnTo>
                  <a:lnTo>
                    <a:pt x="22453" y="270305"/>
                  </a:lnTo>
                  <a:lnTo>
                    <a:pt x="20492" y="269441"/>
                  </a:lnTo>
                  <a:lnTo>
                    <a:pt x="17682" y="268577"/>
                  </a:lnTo>
                  <a:lnTo>
                    <a:pt x="14863" y="267714"/>
                  </a:lnTo>
                  <a:lnTo>
                    <a:pt x="15222" y="265986"/>
                  </a:lnTo>
                  <a:lnTo>
                    <a:pt x="15940" y="262532"/>
                  </a:lnTo>
                  <a:lnTo>
                    <a:pt x="19723" y="260804"/>
                  </a:lnTo>
                  <a:lnTo>
                    <a:pt x="23505" y="259078"/>
                  </a:lnTo>
                  <a:lnTo>
                    <a:pt x="29059" y="259078"/>
                  </a:lnTo>
                  <a:lnTo>
                    <a:pt x="32048" y="259078"/>
                  </a:lnTo>
                  <a:lnTo>
                    <a:pt x="39518" y="260157"/>
                  </a:lnTo>
                  <a:lnTo>
                    <a:pt x="46988" y="261237"/>
                  </a:lnTo>
                  <a:lnTo>
                    <a:pt x="51939" y="262100"/>
                  </a:lnTo>
                  <a:lnTo>
                    <a:pt x="57323" y="262964"/>
                  </a:lnTo>
                  <a:lnTo>
                    <a:pt x="63800" y="264691"/>
                  </a:lnTo>
                  <a:lnTo>
                    <a:pt x="70278" y="266419"/>
                  </a:lnTo>
                  <a:lnTo>
                    <a:pt x="73856" y="267714"/>
                  </a:lnTo>
                  <a:close/>
                </a:path>
                <a:path w="368300" h="371475">
                  <a:moveTo>
                    <a:pt x="7758" y="190854"/>
                  </a:moveTo>
                  <a:lnTo>
                    <a:pt x="11516" y="191285"/>
                  </a:lnTo>
                  <a:lnTo>
                    <a:pt x="17749" y="192149"/>
                  </a:lnTo>
                  <a:lnTo>
                    <a:pt x="23981" y="193012"/>
                  </a:lnTo>
                  <a:lnTo>
                    <a:pt x="28597" y="193445"/>
                  </a:lnTo>
                  <a:lnTo>
                    <a:pt x="36202" y="193876"/>
                  </a:lnTo>
                  <a:lnTo>
                    <a:pt x="53552" y="194740"/>
                  </a:lnTo>
                  <a:lnTo>
                    <a:pt x="56542" y="194875"/>
                  </a:lnTo>
                  <a:lnTo>
                    <a:pt x="64467" y="195172"/>
                  </a:lnTo>
                  <a:lnTo>
                    <a:pt x="75758" y="195468"/>
                  </a:lnTo>
                  <a:lnTo>
                    <a:pt x="88847" y="195603"/>
                  </a:lnTo>
                  <a:lnTo>
                    <a:pt x="239752" y="195603"/>
                  </a:lnTo>
                  <a:lnTo>
                    <a:pt x="242388" y="195596"/>
                  </a:lnTo>
                  <a:lnTo>
                    <a:pt x="248979" y="195549"/>
                  </a:lnTo>
                  <a:lnTo>
                    <a:pt x="257552" y="195421"/>
                  </a:lnTo>
                  <a:lnTo>
                    <a:pt x="266132" y="195172"/>
                  </a:lnTo>
                  <a:lnTo>
                    <a:pt x="276688" y="194740"/>
                  </a:lnTo>
                  <a:lnTo>
                    <a:pt x="281908" y="194308"/>
                  </a:lnTo>
                  <a:lnTo>
                    <a:pt x="286369" y="193445"/>
                  </a:lnTo>
                  <a:lnTo>
                    <a:pt x="292364" y="192364"/>
                  </a:lnTo>
                  <a:lnTo>
                    <a:pt x="298359" y="191285"/>
                  </a:lnTo>
                  <a:lnTo>
                    <a:pt x="301708" y="189558"/>
                  </a:lnTo>
                  <a:lnTo>
                    <a:pt x="304028" y="188695"/>
                  </a:lnTo>
                  <a:lnTo>
                    <a:pt x="306221" y="187399"/>
                  </a:lnTo>
                  <a:lnTo>
                    <a:pt x="308414" y="186104"/>
                  </a:lnTo>
                  <a:lnTo>
                    <a:pt x="310390" y="184808"/>
                  </a:lnTo>
                  <a:lnTo>
                    <a:pt x="316288" y="185241"/>
                  </a:lnTo>
                  <a:lnTo>
                    <a:pt x="322655" y="185456"/>
                  </a:lnTo>
                  <a:lnTo>
                    <a:pt x="329023" y="185672"/>
                  </a:lnTo>
                  <a:lnTo>
                    <a:pt x="335680" y="186536"/>
                  </a:lnTo>
                  <a:lnTo>
                    <a:pt x="342427" y="186968"/>
                  </a:lnTo>
                  <a:lnTo>
                    <a:pt x="347549" y="188047"/>
                  </a:lnTo>
                  <a:lnTo>
                    <a:pt x="352671" y="189126"/>
                  </a:lnTo>
                  <a:lnTo>
                    <a:pt x="356763" y="189990"/>
                  </a:lnTo>
                  <a:lnTo>
                    <a:pt x="360855" y="190854"/>
                  </a:lnTo>
                  <a:lnTo>
                    <a:pt x="364336" y="193660"/>
                  </a:lnTo>
                  <a:lnTo>
                    <a:pt x="367817" y="196467"/>
                  </a:lnTo>
                  <a:lnTo>
                    <a:pt x="366560" y="202512"/>
                  </a:lnTo>
                  <a:lnTo>
                    <a:pt x="365662" y="206830"/>
                  </a:lnTo>
                  <a:lnTo>
                    <a:pt x="362803" y="210285"/>
                  </a:lnTo>
                  <a:lnTo>
                    <a:pt x="359945" y="213739"/>
                  </a:lnTo>
                  <a:lnTo>
                    <a:pt x="354056" y="213307"/>
                  </a:lnTo>
                  <a:lnTo>
                    <a:pt x="349865" y="212876"/>
                  </a:lnTo>
                  <a:lnTo>
                    <a:pt x="344997" y="212659"/>
                  </a:lnTo>
                  <a:lnTo>
                    <a:pt x="340129" y="212443"/>
                  </a:lnTo>
                  <a:lnTo>
                    <a:pt x="335513" y="212012"/>
                  </a:lnTo>
                  <a:lnTo>
                    <a:pt x="291411" y="210285"/>
                  </a:lnTo>
                  <a:lnTo>
                    <a:pt x="131105" y="210285"/>
                  </a:lnTo>
                  <a:lnTo>
                    <a:pt x="88435" y="212012"/>
                  </a:lnTo>
                  <a:lnTo>
                    <a:pt x="61978" y="215898"/>
                  </a:lnTo>
                  <a:lnTo>
                    <a:pt x="57427" y="217193"/>
                  </a:lnTo>
                  <a:lnTo>
                    <a:pt x="53058" y="218705"/>
                  </a:lnTo>
                  <a:lnTo>
                    <a:pt x="48680" y="220216"/>
                  </a:lnTo>
                  <a:lnTo>
                    <a:pt x="43960" y="222375"/>
                  </a:lnTo>
                  <a:lnTo>
                    <a:pt x="42243" y="222375"/>
                  </a:lnTo>
                  <a:lnTo>
                    <a:pt x="36966" y="220000"/>
                  </a:lnTo>
                  <a:lnTo>
                    <a:pt x="31689" y="217625"/>
                  </a:lnTo>
                  <a:lnTo>
                    <a:pt x="27442" y="215466"/>
                  </a:lnTo>
                  <a:lnTo>
                    <a:pt x="22761" y="213307"/>
                  </a:lnTo>
                  <a:lnTo>
                    <a:pt x="18215" y="210500"/>
                  </a:lnTo>
                  <a:lnTo>
                    <a:pt x="13668" y="207694"/>
                  </a:lnTo>
                  <a:lnTo>
                    <a:pt x="9501" y="205103"/>
                  </a:lnTo>
                  <a:lnTo>
                    <a:pt x="6103" y="202944"/>
                  </a:lnTo>
                  <a:lnTo>
                    <a:pt x="3056" y="200137"/>
                  </a:lnTo>
                  <a:lnTo>
                    <a:pt x="0" y="197331"/>
                  </a:lnTo>
                  <a:lnTo>
                    <a:pt x="538" y="194740"/>
                  </a:lnTo>
                  <a:lnTo>
                    <a:pt x="987" y="192581"/>
                  </a:lnTo>
                  <a:lnTo>
                    <a:pt x="3135" y="191502"/>
                  </a:lnTo>
                  <a:lnTo>
                    <a:pt x="5283" y="190421"/>
                  </a:lnTo>
                  <a:lnTo>
                    <a:pt x="7758" y="190854"/>
                  </a:lnTo>
                  <a:close/>
                </a:path>
              </a:pathLst>
            </a:custGeom>
            <a:ln w="9046">
              <a:solidFill>
                <a:srgbClr val="FFFF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078038" y="6685503"/>
              <a:ext cx="382821" cy="4148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545077" y="6684574"/>
              <a:ext cx="821915" cy="41587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652863" y="6685529"/>
              <a:ext cx="361695" cy="4148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079817" y="6685508"/>
              <a:ext cx="385850" cy="4041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586093" y="6715751"/>
              <a:ext cx="113753" cy="11429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35000" y="8930132"/>
            <a:ext cx="3340100" cy="8636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dirty="0">
                <a:solidFill>
                  <a:srgbClr val="FFFFFF"/>
                </a:solidFill>
                <a:latin typeface="굴림"/>
                <a:cs typeface="굴림"/>
              </a:rPr>
              <a:t>6</a:t>
            </a:r>
            <a:endParaRPr sz="2000">
              <a:latin typeface="굴림"/>
              <a:cs typeface="굴림"/>
            </a:endParaRPr>
          </a:p>
          <a:p>
            <a:pPr marL="25400">
              <a:lnSpc>
                <a:spcPct val="100000"/>
              </a:lnSpc>
              <a:spcBef>
                <a:spcPts val="900"/>
              </a:spcBef>
            </a:pPr>
            <a:r>
              <a:rPr sz="2000" b="1" dirty="0">
                <a:solidFill>
                  <a:srgbClr val="FFFFFF"/>
                </a:solidFill>
                <a:latin typeface="G마켓 산스 TTF Bold"/>
                <a:cs typeface="G마켓 산스 TTF Bold"/>
              </a:rPr>
              <a:t>김</a:t>
            </a:r>
            <a:r>
              <a:rPr sz="2000" dirty="0">
                <a:solidFill>
                  <a:srgbClr val="FFFFFF"/>
                </a:solidFill>
                <a:latin typeface="굴림"/>
                <a:cs typeface="굴림"/>
              </a:rPr>
              <a:t>도형</a:t>
            </a:r>
            <a:r>
              <a:rPr sz="2000" spc="15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000" dirty="0">
                <a:solidFill>
                  <a:srgbClr val="FFFFFF"/>
                </a:solidFill>
                <a:latin typeface="굴림"/>
                <a:cs typeface="굴림"/>
              </a:rPr>
              <a:t>한영인</a:t>
            </a:r>
            <a:r>
              <a:rPr sz="2000" spc="2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000" dirty="0">
                <a:solidFill>
                  <a:srgbClr val="FFFFFF"/>
                </a:solidFill>
                <a:latin typeface="굴림"/>
                <a:cs typeface="굴림"/>
              </a:rPr>
              <a:t>정윤철</a:t>
            </a:r>
            <a:r>
              <a:rPr sz="2000" spc="20" dirty="0">
                <a:solidFill>
                  <a:srgbClr val="FFFFFF"/>
                </a:solidFill>
                <a:latin typeface="굴림"/>
                <a:cs typeface="굴림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굴림"/>
                <a:cs typeface="굴림"/>
              </a:rPr>
              <a:t>이태호</a:t>
            </a:r>
            <a:endParaRPr sz="2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2465" cy="10287000"/>
            <a:chOff x="0" y="0"/>
            <a:chExt cx="44824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82083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2" y="1630679"/>
              <a:ext cx="3047999" cy="4312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Solution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6402" y="451104"/>
            <a:ext cx="17811750" cy="9836150"/>
            <a:chOff x="476402" y="451104"/>
            <a:chExt cx="17811750" cy="98361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461" y="2058365"/>
              <a:ext cx="1300734" cy="95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49" y="3280867"/>
              <a:ext cx="1677924" cy="847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8391" y="3280867"/>
              <a:ext cx="1677924" cy="847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449" y="4012945"/>
              <a:ext cx="2237232" cy="8473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171" y="5989319"/>
              <a:ext cx="841247" cy="423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6343" y="5989319"/>
              <a:ext cx="841705" cy="423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402" y="6535800"/>
              <a:ext cx="868680" cy="353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1450" y="6535800"/>
              <a:ext cx="866851" cy="353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3805" y="6535800"/>
              <a:ext cx="868680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8853" y="6535800"/>
              <a:ext cx="1445895" cy="3535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5570" y="6535800"/>
              <a:ext cx="131063" cy="353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6402" y="6889369"/>
              <a:ext cx="1158239" cy="353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3266" y="6889369"/>
              <a:ext cx="926591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8125" y="6889369"/>
              <a:ext cx="1158239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4634" y="6889369"/>
              <a:ext cx="928624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402" y="7243013"/>
              <a:ext cx="475488" cy="3538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258" y="7243013"/>
              <a:ext cx="951382" cy="3538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5958" y="7243013"/>
              <a:ext cx="710945" cy="3538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04034" y="7243013"/>
              <a:ext cx="713232" cy="3538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13634" y="7243013"/>
              <a:ext cx="710945" cy="3538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21709" y="7243013"/>
              <a:ext cx="704088" cy="3538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6402" y="7596885"/>
              <a:ext cx="694944" cy="3535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43330" y="7596885"/>
              <a:ext cx="926998" cy="3535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40738" y="7596885"/>
              <a:ext cx="1389888" cy="3535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8978" y="7596885"/>
              <a:ext cx="131063" cy="3535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64509" y="7596885"/>
              <a:ext cx="1158239" cy="3535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402" y="7950454"/>
              <a:ext cx="1158239" cy="3535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8505" y="7950454"/>
              <a:ext cx="463295" cy="3535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43786" y="7950454"/>
              <a:ext cx="463295" cy="3535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80590" y="7950454"/>
              <a:ext cx="694944" cy="3535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49041" y="7950454"/>
              <a:ext cx="924559" cy="3535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47618" y="7950454"/>
              <a:ext cx="320039" cy="3535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60977" y="7950454"/>
              <a:ext cx="460248" cy="3535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76402" y="8304022"/>
              <a:ext cx="1158239" cy="3535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3266" y="8304022"/>
              <a:ext cx="926591" cy="3535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78125" y="8304022"/>
              <a:ext cx="1158239" cy="3535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94634" y="8304022"/>
              <a:ext cx="928624" cy="3535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6402" y="8657589"/>
              <a:ext cx="694944" cy="35356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9698" y="8657589"/>
              <a:ext cx="131064" cy="3535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08463" y="757428"/>
              <a:ext cx="3829050" cy="138760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50551" y="699515"/>
              <a:ext cx="3803904" cy="136245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41812" y="847293"/>
              <a:ext cx="878281" cy="4239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094465" y="847293"/>
              <a:ext cx="1463040" cy="423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331953" y="847293"/>
              <a:ext cx="877823" cy="42397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914634" y="1244219"/>
              <a:ext cx="877824" cy="423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566906" y="1244219"/>
              <a:ext cx="1170431" cy="4236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67556" y="451104"/>
              <a:ext cx="14220444" cy="983589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420100" y="2282964"/>
              <a:ext cx="6574790" cy="7653655"/>
            </a:xfrm>
            <a:custGeom>
              <a:avLst/>
              <a:gdLst/>
              <a:ahLst/>
              <a:cxnLst/>
              <a:rect l="l" t="t" r="r" b="b"/>
              <a:pathLst>
                <a:path w="6574790" h="7653655">
                  <a:moveTo>
                    <a:pt x="1447800" y="0"/>
                  </a:moveTo>
                  <a:lnTo>
                    <a:pt x="0" y="0"/>
                  </a:lnTo>
                  <a:lnTo>
                    <a:pt x="0" y="7525499"/>
                  </a:lnTo>
                  <a:lnTo>
                    <a:pt x="1447800" y="7525499"/>
                  </a:lnTo>
                  <a:lnTo>
                    <a:pt x="1447800" y="0"/>
                  </a:lnTo>
                  <a:close/>
                </a:path>
                <a:path w="6574790" h="7653655">
                  <a:moveTo>
                    <a:pt x="6574536" y="9131"/>
                  </a:moveTo>
                  <a:lnTo>
                    <a:pt x="5126863" y="9131"/>
                  </a:lnTo>
                  <a:lnTo>
                    <a:pt x="5130419" y="6944614"/>
                  </a:lnTo>
                  <a:lnTo>
                    <a:pt x="5119103" y="7013740"/>
                  </a:lnTo>
                  <a:lnTo>
                    <a:pt x="5104282" y="7076986"/>
                  </a:lnTo>
                  <a:lnTo>
                    <a:pt x="5086261" y="7134669"/>
                  </a:lnTo>
                  <a:lnTo>
                    <a:pt x="5065357" y="7187108"/>
                  </a:lnTo>
                  <a:lnTo>
                    <a:pt x="5041874" y="7234593"/>
                  </a:lnTo>
                  <a:lnTo>
                    <a:pt x="5016131" y="7277443"/>
                  </a:lnTo>
                  <a:lnTo>
                    <a:pt x="4988420" y="7315962"/>
                  </a:lnTo>
                  <a:lnTo>
                    <a:pt x="4959070" y="7350468"/>
                  </a:lnTo>
                  <a:lnTo>
                    <a:pt x="4928374" y="7381265"/>
                  </a:lnTo>
                  <a:lnTo>
                    <a:pt x="4896650" y="7408659"/>
                  </a:lnTo>
                  <a:lnTo>
                    <a:pt x="4864214" y="7432954"/>
                  </a:lnTo>
                  <a:lnTo>
                    <a:pt x="4831359" y="7454481"/>
                  </a:lnTo>
                  <a:lnTo>
                    <a:pt x="4765687" y="7490409"/>
                  </a:lnTo>
                  <a:lnTo>
                    <a:pt x="4702086" y="7518921"/>
                  </a:lnTo>
                  <a:lnTo>
                    <a:pt x="4616018" y="7553185"/>
                  </a:lnTo>
                  <a:lnTo>
                    <a:pt x="4591062" y="7563561"/>
                  </a:lnTo>
                  <a:lnTo>
                    <a:pt x="4548594" y="7584643"/>
                  </a:lnTo>
                  <a:lnTo>
                    <a:pt x="4518139" y="7608176"/>
                  </a:lnTo>
                  <a:lnTo>
                    <a:pt x="4500372" y="7653515"/>
                  </a:lnTo>
                  <a:lnTo>
                    <a:pt x="6574536" y="7534478"/>
                  </a:lnTo>
                  <a:lnTo>
                    <a:pt x="6574536" y="9131"/>
                  </a:lnTo>
                  <a:close/>
                </a:path>
              </a:pathLst>
            </a:custGeom>
            <a:solidFill>
              <a:srgbClr val="FFF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2465" cy="10287000"/>
            <a:chOff x="0" y="0"/>
            <a:chExt cx="44824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82083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2" y="1630679"/>
              <a:ext cx="3047999" cy="4312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Solution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21843" y="2058365"/>
            <a:ext cx="4236720" cy="6525895"/>
            <a:chOff x="421843" y="2058365"/>
            <a:chExt cx="4236720" cy="65258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462" y="2058365"/>
              <a:ext cx="1300734" cy="95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49" y="3002026"/>
              <a:ext cx="2796540" cy="847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449" y="3733495"/>
              <a:ext cx="2796540" cy="847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0055" y="3733495"/>
              <a:ext cx="1678432" cy="8476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449" y="4464761"/>
              <a:ext cx="1677924" cy="847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2170" y="5989319"/>
              <a:ext cx="841247" cy="423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6342" y="5989319"/>
              <a:ext cx="841705" cy="4236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1843" y="6815582"/>
              <a:ext cx="926591" cy="353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1755" y="6815582"/>
              <a:ext cx="694943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0323" y="6815582"/>
              <a:ext cx="694944" cy="3535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18587" y="6815582"/>
              <a:ext cx="463295" cy="353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75204" y="6815582"/>
              <a:ext cx="926592" cy="353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95115" y="6815582"/>
              <a:ext cx="694943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843" y="7169150"/>
              <a:ext cx="717804" cy="3535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4491" y="7169150"/>
              <a:ext cx="717804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47190" y="7169150"/>
              <a:ext cx="1194815" cy="3535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37104" y="7169150"/>
              <a:ext cx="955040" cy="3535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87496" y="7169150"/>
              <a:ext cx="706374" cy="3535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1843" y="7522718"/>
              <a:ext cx="694944" cy="353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5139" y="7522718"/>
              <a:ext cx="1289685" cy="3535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08631" y="7522718"/>
              <a:ext cx="694944" cy="3535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37459" y="7522718"/>
              <a:ext cx="694944" cy="3535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66287" y="7522718"/>
              <a:ext cx="1158239" cy="3535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92879" y="7522718"/>
              <a:ext cx="131063" cy="3535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1843" y="7875981"/>
              <a:ext cx="1325880" cy="3538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4142" y="7875981"/>
              <a:ext cx="1328166" cy="3538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68167" y="7875981"/>
              <a:ext cx="797814" cy="3538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61587" y="7875981"/>
              <a:ext cx="745236" cy="3538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1843" y="8230235"/>
              <a:ext cx="1158239" cy="3535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10970" y="8230235"/>
              <a:ext cx="1158620" cy="3535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00299" y="8230235"/>
              <a:ext cx="694944" cy="3535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26080" y="8230235"/>
              <a:ext cx="694944" cy="3535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89376" y="8230235"/>
              <a:ext cx="131063" cy="353568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9634728" y="696468"/>
            <a:ext cx="4110990" cy="1631950"/>
            <a:chOff x="9634728" y="696468"/>
            <a:chExt cx="4110990" cy="1631950"/>
          </a:xfrm>
        </p:grpSpPr>
        <p:pic>
          <p:nvPicPr>
            <p:cNvPr id="41" name="object 4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92640" y="754380"/>
              <a:ext cx="4053078" cy="157352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34728" y="696468"/>
              <a:ext cx="4027931" cy="15483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21391" y="893063"/>
              <a:ext cx="1170838" cy="4236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566525" y="893063"/>
              <a:ext cx="877824" cy="4236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218797" y="893063"/>
              <a:ext cx="877824" cy="4236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52583" y="1289304"/>
              <a:ext cx="877824" cy="42367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825098" y="1307083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981055" y="1289303"/>
            <a:ext cx="1170838" cy="42367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1846432" y="1307083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08404" y="1289303"/>
            <a:ext cx="15920085" cy="8997950"/>
            <a:chOff x="1708404" y="1289303"/>
            <a:chExt cx="15920085" cy="8997950"/>
          </a:xfrm>
        </p:grpSpPr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002388" y="1289303"/>
              <a:ext cx="1463039" cy="423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08404" y="1313685"/>
              <a:ext cx="11836908" cy="88788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90488" y="2247900"/>
              <a:ext cx="10914888" cy="80390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752575" y="2017775"/>
              <a:ext cx="3875532" cy="73624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778484" y="2043683"/>
              <a:ext cx="3773423" cy="72603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99" y="621791"/>
              <a:ext cx="5512308" cy="5524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8007" y="3200400"/>
              <a:ext cx="4762500" cy="4762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5607" y="5460491"/>
              <a:ext cx="4203192" cy="42047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2607" y="1524000"/>
              <a:ext cx="7479792" cy="20071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891" y="1741932"/>
              <a:ext cx="14225016" cy="45476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5407" y="4000500"/>
              <a:ext cx="7708392" cy="1295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3827" y="4194302"/>
              <a:ext cx="1357883" cy="5288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5679" y="4194302"/>
              <a:ext cx="1357883" cy="5288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7531" y="4194302"/>
              <a:ext cx="1357883" cy="5288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53827" y="4651502"/>
              <a:ext cx="1357883" cy="5288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5679" y="4651502"/>
              <a:ext cx="1357883" cy="5288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57531" y="4651502"/>
              <a:ext cx="1357883" cy="5288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12692" y="4229100"/>
              <a:ext cx="13525500" cy="39883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9484" y="6475221"/>
              <a:ext cx="1310640" cy="4236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97996" y="6475221"/>
              <a:ext cx="1821180" cy="423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8307" y="6350508"/>
              <a:ext cx="10489692" cy="36057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2375" y="4553711"/>
              <a:ext cx="2476500" cy="4328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36382" y="3276523"/>
              <a:ext cx="2737573" cy="37721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39700" y="1702307"/>
              <a:ext cx="3086100" cy="184099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503" y="4077284"/>
              <a:ext cx="2796540" cy="8476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5701" y="5339841"/>
              <a:ext cx="1072896" cy="3703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0289" y="5339841"/>
              <a:ext cx="804672" cy="3703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78203" y="5339841"/>
              <a:ext cx="1341501" cy="3703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42793" y="5339841"/>
              <a:ext cx="804671" cy="3703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5701" y="5710173"/>
              <a:ext cx="804672" cy="3703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2065" y="5710173"/>
              <a:ext cx="1072895" cy="3703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78203" y="5710173"/>
              <a:ext cx="1072896" cy="3703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72790" y="5710173"/>
              <a:ext cx="805129" cy="3703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5701" y="6082029"/>
              <a:ext cx="530352" cy="3703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9269" y="6082029"/>
              <a:ext cx="536447" cy="3703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7409" y="6082029"/>
              <a:ext cx="804672" cy="3703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93799" y="6082029"/>
              <a:ext cx="1072896" cy="3703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89910" y="6082029"/>
              <a:ext cx="1073302" cy="3703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5701" y="6452361"/>
              <a:ext cx="1072896" cy="3703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50289" y="6452361"/>
              <a:ext cx="1072896" cy="3703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46427" y="6452361"/>
              <a:ext cx="536448" cy="3703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14650" y="6452361"/>
              <a:ext cx="188975" cy="3703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5701" y="6823912"/>
              <a:ext cx="804672" cy="3706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82065" y="6823912"/>
              <a:ext cx="1072895" cy="3706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878203" y="6823912"/>
              <a:ext cx="804672" cy="3706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04566" y="6823912"/>
              <a:ext cx="1073302" cy="3706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00932" y="6823912"/>
              <a:ext cx="804672" cy="3706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45793" y="8374329"/>
              <a:ext cx="1175384" cy="3874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786102" y="8374329"/>
              <a:ext cx="1630680" cy="3874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575791" y="7124700"/>
              <a:ext cx="2654807" cy="11430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004289" y="6315202"/>
              <a:ext cx="841248" cy="4770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565122" y="6315202"/>
              <a:ext cx="804671" cy="4770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139669" y="6315202"/>
              <a:ext cx="1207007" cy="4770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396213" y="6726681"/>
              <a:ext cx="1207007" cy="4770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371574" y="6726681"/>
              <a:ext cx="1609344" cy="4770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747746" y="6726681"/>
              <a:ext cx="1207465" cy="477012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3230606" y="2083689"/>
            <a:ext cx="23495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spc="-409" dirty="0">
                <a:latin typeface="HY견고딕"/>
                <a:cs typeface="HY견고딕"/>
              </a:rPr>
              <a:t>저속</a:t>
            </a:r>
            <a:r>
              <a:rPr sz="2400" spc="-155" dirty="0">
                <a:latin typeface="HY견고딕"/>
                <a:cs typeface="HY견고딕"/>
              </a:rPr>
              <a:t> </a:t>
            </a:r>
            <a:r>
              <a:rPr sz="2400" spc="-409" dirty="0">
                <a:latin typeface="HY견고딕"/>
                <a:cs typeface="HY견고딕"/>
              </a:rPr>
              <a:t>노화</a:t>
            </a:r>
            <a:r>
              <a:rPr sz="2400" spc="-135" dirty="0">
                <a:latin typeface="HY견고딕"/>
                <a:cs typeface="HY견고딕"/>
              </a:rPr>
              <a:t> </a:t>
            </a:r>
            <a:r>
              <a:rPr sz="2400" spc="-240" dirty="0">
                <a:latin typeface="HY견고딕"/>
                <a:cs typeface="HY견고딕"/>
              </a:rPr>
              <a:t>및</a:t>
            </a:r>
            <a:r>
              <a:rPr sz="2400" spc="-155" dirty="0">
                <a:latin typeface="HY견고딕"/>
                <a:cs typeface="HY견고딕"/>
              </a:rPr>
              <a:t> </a:t>
            </a:r>
            <a:r>
              <a:rPr sz="2400" spc="-365" dirty="0">
                <a:latin typeface="HY견고딕"/>
                <a:cs typeface="HY견고딕"/>
              </a:rPr>
              <a:t>미용에 </a:t>
            </a:r>
            <a:r>
              <a:rPr sz="2400" spc="-240" dirty="0">
                <a:latin typeface="HY견고딕"/>
                <a:cs typeface="HY견고딕"/>
              </a:rPr>
              <a:t>가장</a:t>
            </a:r>
            <a:r>
              <a:rPr sz="2400" spc="-140" dirty="0">
                <a:latin typeface="HY견고딕"/>
                <a:cs typeface="HY견고딕"/>
              </a:rPr>
              <a:t> </a:t>
            </a:r>
            <a:r>
              <a:rPr sz="2400" spc="-290" dirty="0">
                <a:latin typeface="HY견고딕"/>
                <a:cs typeface="HY견고딕"/>
              </a:rPr>
              <a:t>관심이</a:t>
            </a:r>
            <a:r>
              <a:rPr sz="2400" spc="-150" dirty="0">
                <a:latin typeface="HY견고딕"/>
                <a:cs typeface="HY견고딕"/>
              </a:rPr>
              <a:t> </a:t>
            </a:r>
            <a:r>
              <a:rPr sz="2400" spc="-434" dirty="0">
                <a:latin typeface="HY견고딕"/>
                <a:cs typeface="HY견고딕"/>
              </a:rPr>
              <a:t>많은 </a:t>
            </a:r>
            <a:r>
              <a:rPr sz="2400" spc="-345" dirty="0">
                <a:latin typeface="HY견고딕"/>
                <a:cs typeface="HY견고딕"/>
              </a:rPr>
              <a:t>타겟층</a:t>
            </a:r>
            <a:endParaRPr sz="2400">
              <a:latin typeface="HY견고딕"/>
              <a:cs typeface="HY견고딕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085565" y="3097784"/>
            <a:ext cx="127127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9845" algn="ctr">
              <a:lnSpc>
                <a:spcPct val="100000"/>
              </a:lnSpc>
              <a:spcBef>
                <a:spcPts val="100"/>
              </a:spcBef>
            </a:pPr>
            <a:r>
              <a:rPr sz="1700" spc="150" dirty="0">
                <a:latin typeface="HY견고딕"/>
                <a:cs typeface="HY견고딕"/>
              </a:rPr>
              <a:t>30</a:t>
            </a:r>
            <a:r>
              <a:rPr sz="1700" spc="-260" dirty="0">
                <a:latin typeface="HY견고딕"/>
                <a:cs typeface="HY견고딕"/>
              </a:rPr>
              <a:t> </a:t>
            </a:r>
            <a:r>
              <a:rPr sz="1700" spc="-50" dirty="0">
                <a:latin typeface="HY견고딕"/>
                <a:cs typeface="HY견고딕"/>
              </a:rPr>
              <a:t>대</a:t>
            </a:r>
            <a:endParaRPr sz="1700">
              <a:latin typeface="HY견고딕"/>
              <a:cs typeface="HY견고딕"/>
            </a:endParaRPr>
          </a:p>
          <a:p>
            <a:pPr algn="ctr">
              <a:lnSpc>
                <a:spcPct val="100000"/>
              </a:lnSpc>
              <a:tabLst>
                <a:tab pos="778510" algn="l"/>
              </a:tabLst>
            </a:pPr>
            <a:r>
              <a:rPr sz="1700" spc="-229" dirty="0">
                <a:latin typeface="HY견고딕"/>
                <a:cs typeface="HY견고딕"/>
              </a:rPr>
              <a:t>직</a:t>
            </a:r>
            <a:r>
              <a:rPr sz="1700" spc="-265" dirty="0">
                <a:latin typeface="HY견고딕"/>
                <a:cs typeface="HY견고딕"/>
              </a:rPr>
              <a:t> </a:t>
            </a:r>
            <a:r>
              <a:rPr sz="1700" spc="-170" dirty="0">
                <a:latin typeface="HY견고딕"/>
                <a:cs typeface="HY견고딕"/>
              </a:rPr>
              <a:t>장</a:t>
            </a:r>
            <a:r>
              <a:rPr sz="1700" spc="-265" dirty="0">
                <a:latin typeface="HY견고딕"/>
                <a:cs typeface="HY견고딕"/>
              </a:rPr>
              <a:t> </a:t>
            </a:r>
            <a:r>
              <a:rPr sz="1700" spc="-50" dirty="0">
                <a:latin typeface="HY견고딕"/>
                <a:cs typeface="HY견고딕"/>
              </a:rPr>
              <a:t>인</a:t>
            </a:r>
            <a:r>
              <a:rPr sz="1700" dirty="0">
                <a:latin typeface="HY견고딕"/>
                <a:cs typeface="HY견고딕"/>
              </a:rPr>
              <a:t>	</a:t>
            </a:r>
            <a:r>
              <a:rPr sz="1700" spc="-25" dirty="0">
                <a:latin typeface="HY견고딕"/>
                <a:cs typeface="HY견고딕"/>
              </a:rPr>
              <a:t>여성 </a:t>
            </a:r>
            <a:endParaRPr sz="1700">
              <a:latin typeface="HY견고딕"/>
              <a:cs typeface="HY견고딕"/>
            </a:endParaRPr>
          </a:p>
        </p:txBody>
      </p:sp>
      <p:pic>
        <p:nvPicPr>
          <p:cNvPr id="57" name="object 5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61516" y="2654807"/>
            <a:ext cx="1312672" cy="1057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14800" cy="10287000"/>
            <a:chOff x="0" y="0"/>
            <a:chExt cx="41148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" y="4996891"/>
              <a:ext cx="694944" cy="353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380" y="4996891"/>
              <a:ext cx="463295" cy="3538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7988" y="4996891"/>
              <a:ext cx="695401" cy="3538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4022" y="4996891"/>
              <a:ext cx="694944" cy="353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9802" y="4996891"/>
              <a:ext cx="926591" cy="353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599" y="5351017"/>
              <a:ext cx="926591" cy="3535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7027" y="5351017"/>
              <a:ext cx="695401" cy="3535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3062" y="5351017"/>
              <a:ext cx="926591" cy="353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0490" y="5351017"/>
              <a:ext cx="289560" cy="3535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5269" y="5351017"/>
              <a:ext cx="463295" cy="353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7878" y="5351017"/>
              <a:ext cx="694944" cy="353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599" y="5704585"/>
              <a:ext cx="1158239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36191" y="5704585"/>
              <a:ext cx="444766" cy="3535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06778" y="5704585"/>
              <a:ext cx="694944" cy="353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32557" y="5704585"/>
              <a:ext cx="926592" cy="353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7502" y="5704585"/>
              <a:ext cx="131063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599" y="6058153"/>
              <a:ext cx="694944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380" y="6058153"/>
              <a:ext cx="926998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062" y="6058153"/>
              <a:ext cx="463295" cy="35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85669" y="6058153"/>
              <a:ext cx="694944" cy="3535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11450" y="6058153"/>
              <a:ext cx="694944" cy="3535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4746" y="6058153"/>
              <a:ext cx="131064" cy="3535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9599" y="6411721"/>
              <a:ext cx="694944" cy="3535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5380" y="6411721"/>
              <a:ext cx="694944" cy="3535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413" y="6411721"/>
              <a:ext cx="694944" cy="3535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85669" y="6411721"/>
              <a:ext cx="926592" cy="35356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599" y="6764985"/>
              <a:ext cx="289559" cy="3538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4380" y="6764985"/>
              <a:ext cx="694944" cy="3538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0160" y="6764985"/>
              <a:ext cx="926998" cy="3538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36318" y="6764985"/>
              <a:ext cx="1158240" cy="3538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25394" y="6764985"/>
              <a:ext cx="694944" cy="3538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9599" y="7472806"/>
              <a:ext cx="445007" cy="3535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3355" y="7472806"/>
              <a:ext cx="2085213" cy="3535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59278" y="7472806"/>
              <a:ext cx="926591" cy="3535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7407" y="4114800"/>
              <a:ext cx="2919984" cy="43129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7103" y="3646042"/>
              <a:ext cx="2139696" cy="84734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31465" y="3646042"/>
              <a:ext cx="1604771" cy="847343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7759700" y="3708399"/>
            <a:ext cx="9194800" cy="1143000"/>
          </a:xfrm>
          <a:custGeom>
            <a:avLst/>
            <a:gdLst/>
            <a:ahLst/>
            <a:cxnLst/>
            <a:rect l="l" t="t" r="r" b="b"/>
            <a:pathLst>
              <a:path w="9194800" h="1143000">
                <a:moveTo>
                  <a:pt x="9194800" y="0"/>
                </a:moveTo>
                <a:lnTo>
                  <a:pt x="6896100" y="0"/>
                </a:lnTo>
                <a:lnTo>
                  <a:pt x="4597400" y="0"/>
                </a:lnTo>
                <a:lnTo>
                  <a:pt x="2298700" y="0"/>
                </a:lnTo>
                <a:lnTo>
                  <a:pt x="0" y="0"/>
                </a:lnTo>
                <a:lnTo>
                  <a:pt x="0" y="1143000"/>
                </a:lnTo>
                <a:lnTo>
                  <a:pt x="2298700" y="1143000"/>
                </a:lnTo>
                <a:lnTo>
                  <a:pt x="4597400" y="1143000"/>
                </a:lnTo>
                <a:lnTo>
                  <a:pt x="6896100" y="1143000"/>
                </a:lnTo>
                <a:lnTo>
                  <a:pt x="9194800" y="1143000"/>
                </a:lnTo>
                <a:lnTo>
                  <a:pt x="9194800" y="0"/>
                </a:lnTo>
                <a:close/>
              </a:path>
            </a:pathLst>
          </a:custGeom>
          <a:solidFill>
            <a:srgbClr val="AED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461000" y="4835969"/>
          <a:ext cx="11493500" cy="4584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87878A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A6F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0E0E0"/>
                      </a:solidFill>
                      <a:prstDash val="solid"/>
                    </a:lnR>
                    <a:lnT w="38100">
                      <a:solidFill>
                        <a:srgbClr val="87878A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38100">
                      <a:solidFill>
                        <a:srgbClr val="87878A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38100">
                      <a:solidFill>
                        <a:srgbClr val="87878A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T w="38100">
                      <a:solidFill>
                        <a:srgbClr val="87878A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  <a:solidFill>
                      <a:srgbClr val="DDE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A6F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  <a:solidFill>
                      <a:srgbClr val="DDE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A6F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  <a:solidFill>
                      <a:srgbClr val="DDE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0A6F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R w="6350">
                      <a:solidFill>
                        <a:srgbClr val="E0E0E0"/>
                      </a:solidFill>
                      <a:prstDash val="solid"/>
                    </a:lnR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0E0E0"/>
                      </a:solidFill>
                      <a:prstDash val="solid"/>
                    </a:lnL>
                    <a:lnT w="6350">
                      <a:solidFill>
                        <a:srgbClr val="E0E0E0"/>
                      </a:solidFill>
                      <a:prstDash val="solid"/>
                    </a:lnT>
                    <a:lnB w="6350">
                      <a:solidFill>
                        <a:srgbClr val="E0E0E0"/>
                      </a:solidFill>
                      <a:prstDash val="solid"/>
                    </a:lnB>
                    <a:solidFill>
                      <a:srgbClr val="DDE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10058400" y="3703573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0"/>
                </a:moveTo>
                <a:lnTo>
                  <a:pt x="0" y="1163192"/>
                </a:lnTo>
              </a:path>
            </a:pathLst>
          </a:custGeom>
          <a:ln w="77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57100" y="3703573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0"/>
                </a:moveTo>
                <a:lnTo>
                  <a:pt x="0" y="1163192"/>
                </a:lnTo>
              </a:path>
            </a:pathLst>
          </a:custGeom>
          <a:ln w="77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655800" y="3703573"/>
            <a:ext cx="0" cy="1163320"/>
          </a:xfrm>
          <a:custGeom>
            <a:avLst/>
            <a:gdLst/>
            <a:ahLst/>
            <a:cxnLst/>
            <a:rect l="l" t="t" r="r" b="b"/>
            <a:pathLst>
              <a:path h="1163320">
                <a:moveTo>
                  <a:pt x="0" y="0"/>
                </a:moveTo>
                <a:lnTo>
                  <a:pt x="0" y="1163192"/>
                </a:lnTo>
              </a:path>
            </a:pathLst>
          </a:custGeom>
          <a:ln w="771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469756" y="4066666"/>
            <a:ext cx="1170838" cy="42367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622533" y="4066666"/>
            <a:ext cx="1463040" cy="42367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2921360" y="4066666"/>
            <a:ext cx="1463039" cy="42367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4781276" y="4066666"/>
            <a:ext cx="2174748" cy="423672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5980429" y="5209921"/>
            <a:ext cx="1551940" cy="424180"/>
            <a:chOff x="5980429" y="5209921"/>
            <a:chExt cx="1551940" cy="424180"/>
          </a:xfrm>
        </p:grpSpPr>
        <p:pic>
          <p:nvPicPr>
            <p:cNvPr id="51" name="object 5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80429" y="5209921"/>
              <a:ext cx="877824" cy="423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54037" y="5209921"/>
              <a:ext cx="877824" cy="423672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800465" y="5209921"/>
            <a:ext cx="432816" cy="42367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099545" y="5209921"/>
            <a:ext cx="432816" cy="42367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398372" y="5209921"/>
            <a:ext cx="432815" cy="423672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697200" y="5209921"/>
            <a:ext cx="432815" cy="423672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5835650" y="6147180"/>
            <a:ext cx="1842770" cy="847725"/>
            <a:chOff x="5835650" y="6147180"/>
            <a:chExt cx="1842770" cy="847725"/>
          </a:xfrm>
        </p:grpSpPr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29781" y="6147180"/>
              <a:ext cx="499871" cy="4236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04686" y="6147180"/>
              <a:ext cx="877824" cy="4236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35650" y="6570548"/>
              <a:ext cx="1170431" cy="4239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800341" y="6570548"/>
              <a:ext cx="877824" cy="42397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806560" y="6359347"/>
            <a:ext cx="409041" cy="42397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099545" y="6359347"/>
            <a:ext cx="432816" cy="42397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398372" y="6359347"/>
            <a:ext cx="432815" cy="42397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697200" y="6359347"/>
            <a:ext cx="432815" cy="423976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5645150" y="7296911"/>
            <a:ext cx="2223770" cy="847725"/>
            <a:chOff x="5645150" y="7296911"/>
            <a:chExt cx="2223770" cy="847725"/>
          </a:xfrm>
        </p:grpSpPr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45150" y="7296911"/>
              <a:ext cx="877824" cy="4236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318758" y="7296911"/>
              <a:ext cx="1170432" cy="4236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83450" y="7296911"/>
              <a:ext cx="585216" cy="42367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80429" y="7720583"/>
              <a:ext cx="877824" cy="42367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54038" y="7720583"/>
              <a:ext cx="877824" cy="423671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806560" y="7509002"/>
            <a:ext cx="409041" cy="42367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105642" y="7509002"/>
            <a:ext cx="408431" cy="42367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3404468" y="7509002"/>
            <a:ext cx="408432" cy="42367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697200" y="7509002"/>
            <a:ext cx="432815" cy="423672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5980429" y="8439911"/>
            <a:ext cx="1551940" cy="847725"/>
            <a:chOff x="5980429" y="8439911"/>
            <a:chExt cx="1551940" cy="847725"/>
          </a:xfrm>
        </p:grpSpPr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980429" y="8439911"/>
              <a:ext cx="877824" cy="4236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54037" y="8439911"/>
              <a:ext cx="877824" cy="4236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80429" y="8863279"/>
              <a:ext cx="877824" cy="4239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54037" y="8863279"/>
              <a:ext cx="877824" cy="423976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8806560" y="8651747"/>
            <a:ext cx="409041" cy="423976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105642" y="8651747"/>
            <a:ext cx="408431" cy="423976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3404468" y="8651747"/>
            <a:ext cx="408432" cy="42397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5697200" y="8651747"/>
            <a:ext cx="432815" cy="423976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5803391" y="685800"/>
            <a:ext cx="11113135" cy="3238500"/>
            <a:chOff x="5803391" y="685800"/>
            <a:chExt cx="11113135" cy="3238500"/>
          </a:xfrm>
        </p:grpSpPr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03391" y="697991"/>
              <a:ext cx="6121908" cy="3214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477500" y="685800"/>
              <a:ext cx="6172200" cy="323850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032491" y="1130808"/>
              <a:ext cx="2350007" cy="23484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744699" y="1207008"/>
              <a:ext cx="2171700" cy="2183892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588642" y="2450033"/>
            <a:ext cx="1312164" cy="1057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2" y="5969508"/>
            <a:ext cx="5550408" cy="43174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59507" y="3479291"/>
            <a:ext cx="15824200" cy="6807834"/>
            <a:chOff x="2159507" y="3479291"/>
            <a:chExt cx="15824200" cy="680783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9260" y="5707238"/>
              <a:ext cx="5804253" cy="45797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9507" y="3479291"/>
              <a:ext cx="14020800" cy="425500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7999" cy="196900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69592" y="3416808"/>
            <a:ext cx="14161135" cy="4470400"/>
            <a:chOff x="2069592" y="3416808"/>
            <a:chExt cx="14161135" cy="44704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592" y="3416808"/>
              <a:ext cx="14161008" cy="44698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4407" y="5295900"/>
              <a:ext cx="3974592" cy="2926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6600" y="5943600"/>
              <a:ext cx="3962400" cy="2926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2300" y="3924300"/>
              <a:ext cx="3364992" cy="33649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337" y="5539994"/>
              <a:ext cx="1181100" cy="6705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0106" y="4940249"/>
              <a:ext cx="1749932" cy="67086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59395" y="1010411"/>
            <a:ext cx="3619500" cy="5257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620500" y="3848100"/>
            <a:ext cx="3479292" cy="347929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820532" y="6173470"/>
            <a:ext cx="2996565" cy="1132840"/>
            <a:chOff x="7820532" y="6173470"/>
            <a:chExt cx="2996565" cy="1132840"/>
          </a:xfrm>
        </p:grpSpPr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56624" y="6173470"/>
              <a:ext cx="1524000" cy="4587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6308" y="6511798"/>
              <a:ext cx="362711" cy="4587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0532" y="6847078"/>
              <a:ext cx="914400" cy="4587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3952" y="6847078"/>
              <a:ext cx="914400" cy="4587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7372" y="6847078"/>
              <a:ext cx="914400" cy="4587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02316" y="6847078"/>
              <a:ext cx="914400" cy="45872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8433561" y="4229989"/>
            <a:ext cx="1765300" cy="919480"/>
            <a:chOff x="8433561" y="4229989"/>
            <a:chExt cx="1765300" cy="919480"/>
          </a:xfrm>
        </p:grpSpPr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06357" y="4229989"/>
              <a:ext cx="1219606" cy="4587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33561" y="4690237"/>
              <a:ext cx="609600" cy="4587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22181" y="4690237"/>
              <a:ext cx="958215" cy="4587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89008" y="4690237"/>
              <a:ext cx="609600" cy="45872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2277343" y="4522342"/>
            <a:ext cx="2390140" cy="1955164"/>
            <a:chOff x="12277343" y="4522342"/>
            <a:chExt cx="2390140" cy="1955164"/>
          </a:xfrm>
        </p:grpSpPr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97967" y="4522342"/>
              <a:ext cx="1749933" cy="6705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480035" y="5206314"/>
              <a:ext cx="2187320" cy="6708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77343" y="5806693"/>
              <a:ext cx="2369057" cy="67056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6224651" y="523620"/>
            <a:ext cx="5236845" cy="1057910"/>
            <a:chOff x="6224651" y="523620"/>
            <a:chExt cx="5236845" cy="1057910"/>
          </a:xfrm>
        </p:grpSpPr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24651" y="523620"/>
              <a:ext cx="1312164" cy="10576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87082" y="534034"/>
              <a:ext cx="2796539" cy="8473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82810" y="534034"/>
              <a:ext cx="1678431" cy="847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51629" cy="10287000"/>
            <a:chOff x="0" y="0"/>
            <a:chExt cx="4151629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98" y="4974082"/>
              <a:ext cx="1792605" cy="353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034" y="4974082"/>
              <a:ext cx="1024128" cy="353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1046" y="4974082"/>
              <a:ext cx="768095" cy="3535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3025" y="4974082"/>
              <a:ext cx="768096" cy="3535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998" y="5327650"/>
              <a:ext cx="375361" cy="3535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39" y="5327650"/>
              <a:ext cx="768095" cy="3535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695" y="5327650"/>
              <a:ext cx="1320164" cy="3535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6225" y="5327650"/>
              <a:ext cx="768095" cy="353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8206" y="5327650"/>
              <a:ext cx="1002182" cy="3535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98" y="6034735"/>
              <a:ext cx="507949" cy="3538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631" y="6034735"/>
              <a:ext cx="768096" cy="3538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4135" y="6034735"/>
              <a:ext cx="512064" cy="353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8610" y="6034735"/>
              <a:ext cx="768096" cy="3538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0590" y="6034735"/>
              <a:ext cx="512063" cy="3538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25013" y="6034735"/>
              <a:ext cx="1280160" cy="3538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998" y="6388608"/>
              <a:ext cx="338937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1162" y="6388608"/>
              <a:ext cx="512673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499" y="6388608"/>
              <a:ext cx="377189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8959" y="6388608"/>
              <a:ext cx="1536192" cy="35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2134" y="6388608"/>
              <a:ext cx="201168" cy="3535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42718" y="6388608"/>
              <a:ext cx="512063" cy="3535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88665" y="6388608"/>
              <a:ext cx="919886" cy="3535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55237" y="6388608"/>
              <a:ext cx="512063" cy="3535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1998" y="6742176"/>
              <a:ext cx="768553" cy="3535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4367" y="6742176"/>
              <a:ext cx="201168" cy="3535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1998" y="7449311"/>
              <a:ext cx="1024534" cy="3535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1839" y="7449311"/>
              <a:ext cx="768095" cy="3535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52346" y="7449311"/>
              <a:ext cx="1024128" cy="3535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1881" y="7449311"/>
              <a:ext cx="507492" cy="3535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50209" y="7449311"/>
              <a:ext cx="1024127" cy="3535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1998" y="7802829"/>
              <a:ext cx="768553" cy="3538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4283" y="7802829"/>
              <a:ext cx="768095" cy="3538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6313" y="7802829"/>
              <a:ext cx="1280160" cy="3538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11881" y="7802829"/>
              <a:ext cx="715264" cy="3538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48330" y="7802829"/>
              <a:ext cx="512064" cy="3538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1998" y="8156702"/>
              <a:ext cx="1536573" cy="3535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65478" y="8156702"/>
              <a:ext cx="768095" cy="3535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267457" y="8156702"/>
              <a:ext cx="1024128" cy="3535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125469" y="8156702"/>
              <a:ext cx="768095" cy="3535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1124" y="3924300"/>
              <a:ext cx="2831591" cy="4312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0001" y="3442715"/>
              <a:ext cx="2237232" cy="84734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04922" y="3442715"/>
              <a:ext cx="1678431" cy="847343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921726" y="1171524"/>
            <a:ext cx="12311729" cy="331219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4813808" y="581025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15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1800">
              <a:latin typeface="Segoe UI Emoji"/>
              <a:cs typeface="Segoe UI Emoj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128259" y="570865"/>
            <a:ext cx="3677920" cy="317500"/>
            <a:chOff x="5128259" y="570865"/>
            <a:chExt cx="3677920" cy="317500"/>
          </a:xfrm>
        </p:grpSpPr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28259" y="570865"/>
              <a:ext cx="384048" cy="3169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84291" y="570865"/>
              <a:ext cx="414527" cy="3169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44895" y="570865"/>
              <a:ext cx="829055" cy="3169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18503" y="570865"/>
              <a:ext cx="414527" cy="31699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79107" y="570865"/>
              <a:ext cx="621792" cy="3169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45451" y="570865"/>
              <a:ext cx="579120" cy="31699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508747" y="570865"/>
              <a:ext cx="415137" cy="31699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69605" y="570865"/>
              <a:ext cx="1036320" cy="31699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4949169" y="4597653"/>
            <a:ext cx="2049780" cy="265430"/>
            <a:chOff x="14949169" y="4597653"/>
            <a:chExt cx="2049780" cy="265430"/>
          </a:xfrm>
        </p:grpSpPr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949169" y="4597653"/>
              <a:ext cx="525780" cy="2651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299689" y="4597653"/>
              <a:ext cx="146303" cy="2651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397225" y="4597653"/>
              <a:ext cx="876300" cy="2651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142461" y="4597653"/>
              <a:ext cx="118871" cy="2651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201897" y="4597653"/>
              <a:ext cx="775068" cy="2651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880077" y="4597653"/>
              <a:ext cx="118871" cy="265175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826508" y="5770253"/>
            <a:ext cx="5117465" cy="4051300"/>
            <a:chOff x="4826508" y="5770253"/>
            <a:chExt cx="5117465" cy="4051300"/>
          </a:xfrm>
        </p:grpSpPr>
        <p:pic>
          <p:nvPicPr>
            <p:cNvPr id="65" name="object 6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826508" y="5770253"/>
              <a:ext cx="5117442" cy="40508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188708" y="6591300"/>
              <a:ext cx="1193292" cy="241249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86400" y="6591300"/>
              <a:ext cx="926591" cy="2412491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813808" y="5115559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15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1800">
              <a:latin typeface="Segoe UI Emoji"/>
              <a:cs typeface="Segoe UI Emoj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128259" y="5105400"/>
            <a:ext cx="2847340" cy="317500"/>
            <a:chOff x="5128259" y="5105400"/>
            <a:chExt cx="2847340" cy="317500"/>
          </a:xfrm>
        </p:grpSpPr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28259" y="5105400"/>
              <a:ext cx="1243584" cy="3169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213347" y="5105400"/>
              <a:ext cx="829055" cy="3169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886955" y="5105400"/>
              <a:ext cx="621792" cy="31699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53299" y="5105400"/>
              <a:ext cx="622249" cy="31699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7595361" y="9051137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2C563B"/>
                </a:solidFill>
                <a:latin typeface="Calibri"/>
                <a:cs typeface="Calibri"/>
              </a:rPr>
              <a:t>53.7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766308" y="9038335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solidFill>
                  <a:srgbClr val="87878A"/>
                </a:solidFill>
                <a:latin typeface="Calibri"/>
                <a:cs typeface="Calibri"/>
              </a:rPr>
              <a:t>46.3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0617707" y="5855208"/>
            <a:ext cx="7263765" cy="3796665"/>
            <a:chOff x="10617707" y="5855208"/>
            <a:chExt cx="7263765" cy="3796665"/>
          </a:xfrm>
        </p:grpSpPr>
        <p:pic>
          <p:nvPicPr>
            <p:cNvPr id="77" name="object 7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617707" y="5855208"/>
              <a:ext cx="3796284" cy="379628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427707" y="6579108"/>
              <a:ext cx="1866900" cy="13868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015717" y="6841490"/>
              <a:ext cx="1219580" cy="37033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052291" y="6841490"/>
              <a:ext cx="457200" cy="37033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357091" y="6841490"/>
              <a:ext cx="487680" cy="37033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661891" y="6841490"/>
              <a:ext cx="1219200" cy="37033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288513" y="7211822"/>
              <a:ext cx="731977" cy="3703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838931" y="7211822"/>
              <a:ext cx="1219200" cy="37033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876775" y="7211822"/>
              <a:ext cx="731519" cy="37033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5165069" y="7583678"/>
              <a:ext cx="1949323" cy="37033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930115" y="7583678"/>
              <a:ext cx="731519" cy="37033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7417795" y="7583678"/>
              <a:ext cx="143255" cy="370331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0605261" y="5141214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15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1800">
              <a:latin typeface="Segoe UI Emoji"/>
              <a:cs typeface="Segoe UI Emoj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0919714" y="5131053"/>
            <a:ext cx="2961640" cy="317500"/>
            <a:chOff x="10919714" y="5131053"/>
            <a:chExt cx="2961640" cy="317500"/>
          </a:xfrm>
        </p:grpSpPr>
        <p:pic>
          <p:nvPicPr>
            <p:cNvPr id="91" name="object 9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0919714" y="5131053"/>
              <a:ext cx="622249" cy="31699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1386439" y="5131053"/>
              <a:ext cx="829055" cy="31699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2060047" y="5131053"/>
              <a:ext cx="621792" cy="3169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2526391" y="5131053"/>
              <a:ext cx="166877" cy="31699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637643" y="5131053"/>
              <a:ext cx="1243583" cy="316991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620266" y="2212543"/>
            <a:ext cx="1312672" cy="1057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15443" y="8725611"/>
            <a:ext cx="42735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939" dirty="0">
                <a:solidFill>
                  <a:srgbClr val="F6F9EB"/>
                </a:solidFill>
                <a:latin typeface="Segoe UI Emoji"/>
                <a:cs typeface="Segoe UI Emoji"/>
              </a:rPr>
              <a:t>▪</a:t>
            </a:r>
            <a:endParaRPr sz="2300">
              <a:latin typeface="Segoe UI Emoji"/>
              <a:cs typeface="Segoe UI Emoj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28143" y="8707831"/>
            <a:ext cx="4829810" cy="873760"/>
            <a:chOff x="12828143" y="8707831"/>
            <a:chExt cx="4829810" cy="8737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18287" y="8707831"/>
              <a:ext cx="1072896" cy="4069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2959" y="8707831"/>
              <a:ext cx="396240" cy="4069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1079" y="8707831"/>
              <a:ext cx="1073302" cy="4069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7633" y="8707831"/>
              <a:ext cx="1072896" cy="4069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75457" y="8707831"/>
              <a:ext cx="1072896" cy="4069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53281" y="8707831"/>
              <a:ext cx="804671" cy="4069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8143" y="9174175"/>
              <a:ext cx="234695" cy="4069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5491" y="9174175"/>
              <a:ext cx="342899" cy="4069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74091" y="9174175"/>
              <a:ext cx="804671" cy="4069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83691" y="9174175"/>
              <a:ext cx="804671" cy="4069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93291" y="9174175"/>
              <a:ext cx="805129" cy="40690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66901" y="8725611"/>
            <a:ext cx="42735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939" dirty="0">
                <a:solidFill>
                  <a:srgbClr val="F6F9EB"/>
                </a:solidFill>
                <a:latin typeface="Segoe UI Emoji"/>
                <a:cs typeface="Segoe UI Emoji"/>
              </a:rPr>
              <a:t>▪</a:t>
            </a:r>
            <a:endParaRPr sz="2300">
              <a:latin typeface="Segoe UI Emoji"/>
              <a:cs typeface="Segoe UI Emoj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6155" y="508711"/>
            <a:ext cx="17397730" cy="9072880"/>
            <a:chOff x="486155" y="508711"/>
            <a:chExt cx="17397730" cy="9072880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9770" y="8707830"/>
              <a:ext cx="1072896" cy="4069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6070" y="8707830"/>
              <a:ext cx="804671" cy="4069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55925" y="8707830"/>
              <a:ext cx="804672" cy="4069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65525" y="8707830"/>
              <a:ext cx="536448" cy="4069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6901" y="8707830"/>
              <a:ext cx="1609344" cy="4069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21172" y="8707830"/>
              <a:ext cx="804672" cy="4069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601" y="9174175"/>
              <a:ext cx="234696" cy="4069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949" y="9174175"/>
              <a:ext cx="342900" cy="4069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5575" y="9174175"/>
              <a:ext cx="1072896" cy="40690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03398" y="9174175"/>
              <a:ext cx="1341501" cy="4069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49701" y="9174175"/>
              <a:ext cx="804672" cy="4069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9301" y="9174175"/>
              <a:ext cx="536448" cy="4069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00677" y="9174175"/>
              <a:ext cx="804672" cy="40690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10277" y="9174175"/>
              <a:ext cx="1072896" cy="4069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88101" y="9174175"/>
              <a:ext cx="804672" cy="4069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93962" y="508711"/>
              <a:ext cx="1755648" cy="84764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44225" y="508711"/>
              <a:ext cx="1756155" cy="8476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96395" y="508711"/>
              <a:ext cx="1755648" cy="8476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79620" y="661415"/>
              <a:ext cx="2706624" cy="67055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63155" y="661415"/>
              <a:ext cx="1804797" cy="67055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43213" y="661415"/>
              <a:ext cx="658368" cy="6705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6155" y="1667268"/>
              <a:ext cx="7290689" cy="74310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9891" y="1840991"/>
              <a:ext cx="6477000" cy="661720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999" y="2083308"/>
              <a:ext cx="6198108" cy="44698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1999" y="6617208"/>
              <a:ext cx="6198108" cy="16626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82839" y="1792224"/>
              <a:ext cx="5231130" cy="70614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31608" y="1840991"/>
              <a:ext cx="4786884" cy="661720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58099" y="2031491"/>
              <a:ext cx="4521708" cy="618591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650724" y="1767839"/>
              <a:ext cx="5232653" cy="705993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699491" y="1816608"/>
              <a:ext cx="4788408" cy="66156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66191" y="1905000"/>
              <a:ext cx="4255008" cy="641299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7518907" y="8725611"/>
            <a:ext cx="42735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939" dirty="0">
                <a:solidFill>
                  <a:srgbClr val="F6F9EB"/>
                </a:solidFill>
                <a:latin typeface="Segoe UI Emoji"/>
                <a:cs typeface="Segoe UI Emoji"/>
              </a:rPr>
              <a:t>▪</a:t>
            </a:r>
            <a:endParaRPr sz="2300">
              <a:latin typeface="Segoe UI Emoji"/>
              <a:cs typeface="Segoe UI Emoj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531607" y="8707831"/>
            <a:ext cx="5077460" cy="873760"/>
            <a:chOff x="7531607" y="8707831"/>
            <a:chExt cx="5077460" cy="873760"/>
          </a:xfrm>
        </p:grpSpPr>
        <p:pic>
          <p:nvPicPr>
            <p:cNvPr id="51" name="object 5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22005" y="8707831"/>
              <a:ext cx="1341120" cy="4069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66529" y="8707831"/>
              <a:ext cx="804672" cy="4069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676129" y="8707831"/>
              <a:ext cx="1072896" cy="40690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53953" y="8707831"/>
              <a:ext cx="536448" cy="40690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895329" y="8707831"/>
              <a:ext cx="1073302" cy="4069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1607" y="9174175"/>
              <a:ext cx="235305" cy="40690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9209" y="9174175"/>
              <a:ext cx="342900" cy="40690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77809" y="9174175"/>
              <a:ext cx="1341120" cy="40690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23857" y="9174175"/>
              <a:ext cx="804672" cy="4069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633457" y="9174175"/>
              <a:ext cx="804672" cy="4069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243057" y="9174175"/>
              <a:ext cx="804672" cy="4069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852657" y="9174175"/>
              <a:ext cx="537057" cy="40690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194414" y="9174175"/>
              <a:ext cx="804672" cy="4069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804014" y="9174175"/>
              <a:ext cx="804672" cy="406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3961" y="508711"/>
              <a:ext cx="3511677" cy="847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3303" y="508711"/>
              <a:ext cx="1755648" cy="847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9620" y="661416"/>
              <a:ext cx="2706624" cy="6705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3156" y="661416"/>
              <a:ext cx="1804797" cy="6705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3214" y="661416"/>
              <a:ext cx="658368" cy="6705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1264" y="1667268"/>
              <a:ext cx="7290689" cy="743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5000" y="1840992"/>
              <a:ext cx="6477000" cy="661720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28008" y="6168952"/>
            <a:ext cx="1891030" cy="9086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385"/>
              </a:spcBef>
            </a:pPr>
            <a:r>
              <a:rPr sz="3300" b="1" spc="-25" dirty="0">
                <a:solidFill>
                  <a:srgbClr val="2F2F2F"/>
                </a:solidFill>
                <a:latin typeface="맑은 고딕"/>
                <a:cs typeface="맑은 고딕"/>
              </a:rPr>
              <a:t>심으뜸</a:t>
            </a:r>
            <a:endParaRPr sz="33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2100" b="1" spc="-70" dirty="0">
                <a:solidFill>
                  <a:srgbClr val="2F2F2F"/>
                </a:solidFill>
                <a:latin typeface="Calibri"/>
                <a:cs typeface="Calibri"/>
              </a:rPr>
              <a:t>81</a:t>
            </a:r>
            <a:r>
              <a:rPr sz="2100" b="1" spc="-70" dirty="0">
                <a:solidFill>
                  <a:srgbClr val="2F2F2F"/>
                </a:solidFill>
                <a:latin typeface="맑은 고딕"/>
                <a:cs typeface="맑은 고딕"/>
              </a:rPr>
              <a:t>만</a:t>
            </a:r>
            <a:r>
              <a:rPr sz="2100" b="1" spc="-470" dirty="0">
                <a:solidFill>
                  <a:srgbClr val="2F2F2F"/>
                </a:solidFill>
                <a:latin typeface="맑은 고딕"/>
                <a:cs typeface="맑은 고딕"/>
              </a:rPr>
              <a:t> </a:t>
            </a:r>
            <a:r>
              <a:rPr sz="2100" b="1" spc="-75" dirty="0">
                <a:solidFill>
                  <a:srgbClr val="2F2F2F"/>
                </a:solidFill>
                <a:latin typeface="맑은 고딕"/>
                <a:cs typeface="맑은 고딕"/>
              </a:rPr>
              <a:t>팔로워</a:t>
            </a:r>
            <a:r>
              <a:rPr sz="2100" b="1" spc="-440" dirty="0">
                <a:solidFill>
                  <a:srgbClr val="2F2F2F"/>
                </a:solidFill>
                <a:latin typeface="맑은 고딕"/>
                <a:cs typeface="맑은 고딕"/>
              </a:rPr>
              <a:t> </a:t>
            </a:r>
            <a:r>
              <a:rPr sz="2100" b="1" spc="-25" dirty="0">
                <a:solidFill>
                  <a:srgbClr val="2F2F2F"/>
                </a:solidFill>
                <a:latin typeface="맑은 고딕"/>
                <a:cs typeface="맑은 고딕"/>
              </a:rPr>
              <a:t>보유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73807" y="1655025"/>
            <a:ext cx="14706600" cy="7930515"/>
            <a:chOff x="2273807" y="1655025"/>
            <a:chExt cx="14706600" cy="793051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1179" y="1655025"/>
              <a:ext cx="7539228" cy="74646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7107" y="1840992"/>
              <a:ext cx="6691884" cy="6617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0691" y="2235708"/>
              <a:ext cx="3785615" cy="37840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87100" y="2235708"/>
              <a:ext cx="3784092" cy="37840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3807" y="7162800"/>
              <a:ext cx="5791200" cy="9646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0591" y="7162800"/>
              <a:ext cx="5791200" cy="9646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1992" y="6793992"/>
              <a:ext cx="266700" cy="242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1899" y="6755892"/>
              <a:ext cx="292608" cy="2926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6500" y="6793992"/>
              <a:ext cx="266700" cy="2423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6991" y="6755892"/>
              <a:ext cx="292607" cy="2926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6407" y="9019641"/>
              <a:ext cx="713232" cy="5654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01895" y="9019641"/>
              <a:ext cx="755903" cy="5654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5003" y="9019641"/>
              <a:ext cx="1133855" cy="5654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46063" y="9019641"/>
              <a:ext cx="1511808" cy="5654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83551" y="9019641"/>
              <a:ext cx="2268093" cy="5654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78722" y="9019641"/>
              <a:ext cx="1133855" cy="56540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38257" y="9019641"/>
              <a:ext cx="1133855" cy="5654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99317" y="9019641"/>
              <a:ext cx="3023997" cy="5654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48994" y="9019641"/>
              <a:ext cx="1133855" cy="56540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69361" y="7235901"/>
              <a:ext cx="457200" cy="3706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74161" y="7235901"/>
              <a:ext cx="487679" cy="3706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78961" y="7235901"/>
              <a:ext cx="975360" cy="3706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72965" y="7235901"/>
              <a:ext cx="1219581" cy="3706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92902" y="7235901"/>
              <a:ext cx="731520" cy="370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43067" y="7235901"/>
              <a:ext cx="731520" cy="3706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30747" y="7235901"/>
              <a:ext cx="198882" cy="3706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63335" y="7235901"/>
              <a:ext cx="1463039" cy="3706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21989" y="7661782"/>
              <a:ext cx="975360" cy="3703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15993" y="7661782"/>
              <a:ext cx="975360" cy="3703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09997" y="7661782"/>
              <a:ext cx="731977" cy="3703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60542" y="7661782"/>
              <a:ext cx="731520" cy="37033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12230" y="7661782"/>
              <a:ext cx="1461261" cy="37033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2116816" y="6152624"/>
            <a:ext cx="1768475" cy="92456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465"/>
              </a:spcBef>
            </a:pPr>
            <a:r>
              <a:rPr sz="3300" b="1" spc="-40" dirty="0">
                <a:solidFill>
                  <a:srgbClr val="2F2F2F"/>
                </a:solidFill>
                <a:latin typeface="맑은 고딕"/>
                <a:cs typeface="맑은 고딕"/>
              </a:rPr>
              <a:t>피톨로지</a:t>
            </a:r>
            <a:endParaRPr sz="33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2100" b="1" spc="-55" dirty="0">
                <a:solidFill>
                  <a:srgbClr val="2F2F2F"/>
                </a:solidFill>
                <a:latin typeface="Calibri"/>
                <a:cs typeface="Calibri"/>
              </a:rPr>
              <a:t>5</a:t>
            </a:r>
            <a:r>
              <a:rPr sz="2100" b="1" spc="-55" dirty="0">
                <a:solidFill>
                  <a:srgbClr val="2F2F2F"/>
                </a:solidFill>
                <a:latin typeface="맑은 고딕"/>
                <a:cs typeface="맑은 고딕"/>
              </a:rPr>
              <a:t>천</a:t>
            </a:r>
            <a:r>
              <a:rPr sz="2100" b="1" spc="-465" dirty="0">
                <a:solidFill>
                  <a:srgbClr val="2F2F2F"/>
                </a:solidFill>
                <a:latin typeface="맑은 고딕"/>
                <a:cs typeface="맑은 고딕"/>
              </a:rPr>
              <a:t> </a:t>
            </a:r>
            <a:r>
              <a:rPr sz="2100" b="1" spc="-75" dirty="0">
                <a:solidFill>
                  <a:srgbClr val="2F2F2F"/>
                </a:solidFill>
                <a:latin typeface="맑은 고딕"/>
                <a:cs typeface="맑은 고딕"/>
              </a:rPr>
              <a:t>팔로워</a:t>
            </a:r>
            <a:r>
              <a:rPr sz="2100" b="1" spc="-455" dirty="0">
                <a:solidFill>
                  <a:srgbClr val="2F2F2F"/>
                </a:solidFill>
                <a:latin typeface="맑은 고딕"/>
                <a:cs typeface="맑은 고딕"/>
              </a:rPr>
              <a:t> </a:t>
            </a:r>
            <a:r>
              <a:rPr sz="2100" b="1" spc="-70" dirty="0">
                <a:solidFill>
                  <a:srgbClr val="2F2F2F"/>
                </a:solidFill>
                <a:latin typeface="맑은 고딕"/>
                <a:cs typeface="맑은 고딕"/>
              </a:rPr>
              <a:t>보유</a:t>
            </a:r>
            <a:endParaRPr sz="2100">
              <a:latin typeface="맑은 고딕"/>
              <a:cs typeface="맑은 고딕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1174603" y="7245984"/>
            <a:ext cx="3843654" cy="795655"/>
            <a:chOff x="11174603" y="7245984"/>
            <a:chExt cx="3843654" cy="795655"/>
          </a:xfrm>
        </p:grpSpPr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96523" y="7245984"/>
              <a:ext cx="1219200" cy="37033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332843" y="7245984"/>
              <a:ext cx="1219200" cy="37033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369163" y="7245984"/>
              <a:ext cx="1219580" cy="37033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407261" y="7245984"/>
              <a:ext cx="487680" cy="3703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174603" y="7671180"/>
              <a:ext cx="975359" cy="3703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968607" y="7671180"/>
              <a:ext cx="1219199" cy="3703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004927" y="7671180"/>
              <a:ext cx="731519" cy="3703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556615" y="7671180"/>
              <a:ext cx="1461515" cy="370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9354" y="2432685"/>
            <a:ext cx="31413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맑은 고딕"/>
                <a:cs typeface="맑은 고딕"/>
              </a:rPr>
              <a:t>공식</a:t>
            </a:r>
            <a:r>
              <a:rPr sz="3800" spc="-484" dirty="0">
                <a:latin typeface="맑은 고딕"/>
                <a:cs typeface="맑은 고딕"/>
              </a:rPr>
              <a:t> </a:t>
            </a:r>
            <a:r>
              <a:rPr sz="3800" dirty="0">
                <a:latin typeface="맑은 고딕"/>
                <a:cs typeface="맑은 고딕"/>
              </a:rPr>
              <a:t>계정</a:t>
            </a:r>
            <a:r>
              <a:rPr sz="3800" spc="-484" dirty="0">
                <a:latin typeface="맑은 고딕"/>
                <a:cs typeface="맑은 고딕"/>
              </a:rPr>
              <a:t> </a:t>
            </a:r>
            <a:r>
              <a:rPr sz="3800" spc="-25" dirty="0">
                <a:latin typeface="맑은 고딕"/>
                <a:cs typeface="맑은 고딕"/>
              </a:rPr>
              <a:t>생성</a:t>
            </a:r>
            <a:endParaRPr sz="3800">
              <a:latin typeface="맑은 고딕"/>
              <a:cs typeface="맑은 고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6047" y="415290"/>
            <a:ext cx="16883380" cy="9478645"/>
            <a:chOff x="1146047" y="415290"/>
            <a:chExt cx="16883380" cy="94786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11114" y="415290"/>
              <a:ext cx="157733" cy="22801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04308" y="9645090"/>
              <a:ext cx="324611" cy="2487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382" y="660476"/>
              <a:ext cx="1677924" cy="847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8445" y="660476"/>
              <a:ext cx="1677924" cy="847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4288" y="660476"/>
              <a:ext cx="1677924" cy="847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047" y="2542032"/>
              <a:ext cx="3323082" cy="33246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007" y="2602991"/>
              <a:ext cx="3174491" cy="31760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6436" y="2535935"/>
              <a:ext cx="14564106" cy="33246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7396" y="2596895"/>
              <a:ext cx="14415515" cy="31760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254" y="3045332"/>
              <a:ext cx="1746504" cy="20286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8192" y="3779774"/>
              <a:ext cx="207264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1825" y="3779774"/>
              <a:ext cx="695401" cy="3535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86462" y="3779774"/>
              <a:ext cx="1158240" cy="353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75538" y="3779774"/>
              <a:ext cx="926592" cy="353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32965" y="3779774"/>
              <a:ext cx="694944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58745" y="3779774"/>
              <a:ext cx="694944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22041" y="3779774"/>
              <a:ext cx="207263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25674" y="3779774"/>
              <a:ext cx="926998" cy="35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21389" y="4185157"/>
              <a:ext cx="1158621" cy="3535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10845" y="4185157"/>
              <a:ext cx="694944" cy="3535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36626" y="4185157"/>
              <a:ext cx="1389888" cy="3535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57350" y="4185157"/>
              <a:ext cx="463296" cy="3535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651482" y="4185157"/>
              <a:ext cx="694944" cy="35356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608689" y="3792982"/>
            <a:ext cx="375285" cy="1142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689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2000">
              <a:latin typeface="Segoe UI Emoji"/>
              <a:cs typeface="Segoe UI Emoj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50">
              <a:latin typeface="Segoe UI Emoji"/>
              <a:cs typeface="Segoe UI Emoji"/>
            </a:endParaRPr>
          </a:p>
          <a:p>
            <a:pPr marL="12700">
              <a:lnSpc>
                <a:spcPct val="100000"/>
              </a:lnSpc>
            </a:pPr>
            <a:r>
              <a:rPr sz="2000" spc="1689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2000">
              <a:latin typeface="Segoe UI Emoji"/>
              <a:cs typeface="Segoe UI Emoj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46047" y="2755392"/>
            <a:ext cx="16144875" cy="6678930"/>
            <a:chOff x="1146047" y="2755392"/>
            <a:chExt cx="16144875" cy="6678930"/>
          </a:xfrm>
        </p:grpSpPr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58192" y="4590923"/>
              <a:ext cx="1621916" cy="3535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10945" y="4590923"/>
              <a:ext cx="694944" cy="3535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36726" y="4590923"/>
              <a:ext cx="926592" cy="3535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94154" y="4590923"/>
              <a:ext cx="694944" cy="3535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18410" y="4590923"/>
              <a:ext cx="463296" cy="3535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512541" y="4590923"/>
              <a:ext cx="695401" cy="3535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21389" y="4996307"/>
              <a:ext cx="1158621" cy="3535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10845" y="4996307"/>
              <a:ext cx="926592" cy="3535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68274" y="4996307"/>
              <a:ext cx="694944" cy="3535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894054" y="4996307"/>
              <a:ext cx="694944" cy="3535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418310" y="4996307"/>
              <a:ext cx="694944" cy="3535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621389" y="2866644"/>
              <a:ext cx="1431543" cy="67055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28193" y="2866644"/>
              <a:ext cx="1431036" cy="6705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834617" y="2866644"/>
              <a:ext cx="1431036" cy="6705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941041" y="2866644"/>
              <a:ext cx="1908428" cy="67055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46047" y="6111239"/>
              <a:ext cx="3323082" cy="332308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007" y="6172200"/>
              <a:ext cx="3174491" cy="31744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752344" y="6105144"/>
              <a:ext cx="14538198" cy="332308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813303" y="6166104"/>
              <a:ext cx="14389608" cy="31744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24199" y="2769108"/>
              <a:ext cx="3810000" cy="280568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89291" y="2755392"/>
              <a:ext cx="3976115" cy="28193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24199" y="6693407"/>
              <a:ext cx="3974592" cy="231038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83707" y="7327392"/>
              <a:ext cx="1700784" cy="86410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88642" y="6678168"/>
              <a:ext cx="1746504" cy="202869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2072492" y="7310882"/>
              <a:ext cx="695401" cy="35356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98654" y="7310882"/>
              <a:ext cx="1621536" cy="35356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51026" y="7310882"/>
              <a:ext cx="1158240" cy="3535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40102" y="7310882"/>
              <a:ext cx="694944" cy="35356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565882" y="7310882"/>
              <a:ext cx="695401" cy="3535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735689" y="7716647"/>
              <a:ext cx="926998" cy="35356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493497" y="7716647"/>
              <a:ext cx="1621536" cy="3535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945869" y="7716647"/>
              <a:ext cx="694944" cy="35356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471650" y="7716647"/>
              <a:ext cx="926592" cy="35356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229078" y="7716647"/>
              <a:ext cx="694944" cy="353568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1722989" y="7324090"/>
            <a:ext cx="375285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689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2000">
              <a:latin typeface="Segoe UI Emoji"/>
              <a:cs typeface="Segoe UI Emoji"/>
            </a:endParaRPr>
          </a:p>
          <a:p>
            <a:pPr>
              <a:lnSpc>
                <a:spcPct val="100000"/>
              </a:lnSpc>
            </a:pPr>
            <a:endParaRPr sz="2000">
              <a:latin typeface="Segoe UI Emoji"/>
              <a:cs typeface="Segoe UI Emoji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000" spc="1689" dirty="0">
                <a:solidFill>
                  <a:srgbClr val="2F2F2F"/>
                </a:solidFill>
                <a:latin typeface="Segoe UI Emoji"/>
                <a:cs typeface="Segoe UI Emoji"/>
              </a:rPr>
              <a:t>▪</a:t>
            </a:r>
            <a:endParaRPr sz="2000">
              <a:latin typeface="Segoe UI Emoji"/>
              <a:cs typeface="Segoe UI Emoj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959607" y="2769107"/>
            <a:ext cx="13425169" cy="6111875"/>
            <a:chOff x="2959607" y="2769107"/>
            <a:chExt cx="13425169" cy="6111875"/>
          </a:xfrm>
        </p:grpSpPr>
        <p:pic>
          <p:nvPicPr>
            <p:cNvPr id="66" name="object 6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072492" y="8122030"/>
              <a:ext cx="926998" cy="35356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830301" y="8122030"/>
              <a:ext cx="694944" cy="3535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356081" y="8122030"/>
              <a:ext cx="926592" cy="35356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111986" y="8122030"/>
              <a:ext cx="694944" cy="35356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637765" y="8122030"/>
              <a:ext cx="694944" cy="35356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163545" y="8122030"/>
              <a:ext cx="694944" cy="3535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5689326" y="8122030"/>
              <a:ext cx="695401" cy="3535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1735689" y="8527414"/>
              <a:ext cx="694944" cy="35356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261850" y="8527414"/>
              <a:ext cx="926592" cy="35356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019277" y="8527414"/>
              <a:ext cx="1621536" cy="35356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471650" y="8527414"/>
              <a:ext cx="694944" cy="35356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735689" y="6397751"/>
              <a:ext cx="1431543" cy="6705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842493" y="6397751"/>
              <a:ext cx="1908048" cy="6705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59607" y="2807207"/>
              <a:ext cx="2057399" cy="105308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403091" y="2769107"/>
              <a:ext cx="990600" cy="59588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517391" y="3226561"/>
              <a:ext cx="521208" cy="1097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213092" y="2807207"/>
              <a:ext cx="2057400" cy="105308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658099" y="2769107"/>
              <a:ext cx="990600" cy="5958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72399" y="3226561"/>
              <a:ext cx="521207" cy="10972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407907" y="4876800"/>
              <a:ext cx="1586483" cy="27889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508492" y="4914900"/>
              <a:ext cx="178307" cy="1905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851392" y="5131307"/>
              <a:ext cx="1295400" cy="278891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8738361" y="4844643"/>
            <a:ext cx="1326515" cy="5232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300" spc="-70" dirty="0">
                <a:latin typeface="맑은 고딕"/>
                <a:cs typeface="맑은 고딕"/>
              </a:rPr>
              <a:t>식단</a:t>
            </a:r>
            <a:r>
              <a:rPr sz="1300" spc="-340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맑은 고딕"/>
                <a:cs typeface="맑은 고딕"/>
              </a:rPr>
              <a:t>자동추천</a:t>
            </a:r>
            <a:r>
              <a:rPr sz="1400" spc="-10" dirty="0">
                <a:latin typeface="Calibri"/>
                <a:cs typeface="Calibri"/>
              </a:rPr>
              <a:t>?</a:t>
            </a:r>
            <a:endParaRPr sz="1400">
              <a:latin typeface="Calibri"/>
              <a:cs typeface="Calibri"/>
            </a:endParaRPr>
          </a:p>
          <a:p>
            <a:pPr marL="457200">
              <a:lnSpc>
                <a:spcPct val="100000"/>
              </a:lnSpc>
              <a:spcBef>
                <a:spcPts val="280"/>
              </a:spcBef>
            </a:pPr>
            <a:r>
              <a:rPr sz="1400" spc="-50" dirty="0">
                <a:latin typeface="맑은 고딕"/>
                <a:cs typeface="맑은 고딕"/>
              </a:rPr>
              <a:t>저필요해요</a:t>
            </a:r>
            <a:endParaRPr sz="1400">
              <a:latin typeface="맑은 고딕"/>
              <a:cs typeface="맑은 고딕"/>
            </a:endParaRPr>
          </a:p>
        </p:txBody>
      </p:sp>
      <p:pic>
        <p:nvPicPr>
          <p:cNvPr id="89" name="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8941307" y="5155691"/>
            <a:ext cx="190500" cy="20421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525000" y="3250692"/>
            <a:ext cx="2083307" cy="2337816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6934200" y="6362700"/>
            <a:ext cx="5302250" cy="3461385"/>
            <a:chOff x="6934200" y="6362700"/>
            <a:chExt cx="5302250" cy="3461385"/>
          </a:xfrm>
        </p:grpSpPr>
        <p:pic>
          <p:nvPicPr>
            <p:cNvPr id="92" name="object 9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28688" y="6457188"/>
              <a:ext cx="4178807" cy="23622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34200" y="6362700"/>
              <a:ext cx="4076700" cy="226009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194292" y="6679691"/>
              <a:ext cx="1028700" cy="102869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862061" y="6709232"/>
              <a:ext cx="1280159" cy="5291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86189" y="6709232"/>
              <a:ext cx="755903" cy="52913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862061" y="7176846"/>
              <a:ext cx="950976" cy="44074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602726" y="7176846"/>
              <a:ext cx="950976" cy="44074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057388" y="7459980"/>
              <a:ext cx="4178807" cy="236372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962900" y="7365491"/>
              <a:ext cx="4076700" cy="22616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0274808" y="7658100"/>
              <a:ext cx="1040892" cy="104089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114789" y="7712405"/>
              <a:ext cx="1172870" cy="52913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890761" y="8180832"/>
              <a:ext cx="950976" cy="44043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631426" y="8180832"/>
              <a:ext cx="951433" cy="440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C573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1376" y="3934197"/>
            <a:ext cx="7621450" cy="24225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548" y="6830693"/>
            <a:ext cx="3605691" cy="34563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4462" y="7530758"/>
            <a:ext cx="3546113" cy="27562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40431" y="5176851"/>
            <a:ext cx="3747567" cy="51101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6305932"/>
            <a:ext cx="2072012" cy="12663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78024" y="7530758"/>
            <a:ext cx="5166988" cy="275624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46156" y="6539014"/>
            <a:ext cx="741841" cy="13081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52059" y="8995785"/>
            <a:ext cx="2028448" cy="129121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2349279"/>
            <a:ext cx="18288000" cy="7938134"/>
            <a:chOff x="0" y="2349279"/>
            <a:chExt cx="18288000" cy="7938134"/>
          </a:xfrm>
        </p:grpSpPr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142648"/>
              <a:ext cx="5678741" cy="31433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763" y="2349279"/>
              <a:ext cx="17493236" cy="79377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28007" y="4561703"/>
              <a:ext cx="5908675" cy="1169035"/>
            </a:xfrm>
            <a:custGeom>
              <a:avLst/>
              <a:gdLst/>
              <a:ahLst/>
              <a:cxnLst/>
              <a:rect l="l" t="t" r="r" b="b"/>
              <a:pathLst>
                <a:path w="5908675" h="1169035">
                  <a:moveTo>
                    <a:pt x="458432" y="135275"/>
                  </a:moveTo>
                  <a:lnTo>
                    <a:pt x="28808" y="135275"/>
                  </a:lnTo>
                  <a:lnTo>
                    <a:pt x="28808" y="47596"/>
                  </a:lnTo>
                  <a:lnTo>
                    <a:pt x="559888" y="47596"/>
                  </a:lnTo>
                  <a:lnTo>
                    <a:pt x="559888" y="111476"/>
                  </a:lnTo>
                  <a:lnTo>
                    <a:pt x="558071" y="164687"/>
                  </a:lnTo>
                  <a:lnTo>
                    <a:pt x="552678" y="214793"/>
                  </a:lnTo>
                  <a:lnTo>
                    <a:pt x="543800" y="261855"/>
                  </a:lnTo>
                  <a:lnTo>
                    <a:pt x="531523" y="305934"/>
                  </a:lnTo>
                  <a:lnTo>
                    <a:pt x="515937" y="347090"/>
                  </a:lnTo>
                  <a:lnTo>
                    <a:pt x="497132" y="385382"/>
                  </a:lnTo>
                  <a:lnTo>
                    <a:pt x="475195" y="420872"/>
                  </a:lnTo>
                  <a:lnTo>
                    <a:pt x="450215" y="453620"/>
                  </a:lnTo>
                  <a:lnTo>
                    <a:pt x="422281" y="483685"/>
                  </a:lnTo>
                  <a:lnTo>
                    <a:pt x="391482" y="511128"/>
                  </a:lnTo>
                  <a:lnTo>
                    <a:pt x="357906" y="536009"/>
                  </a:lnTo>
                  <a:lnTo>
                    <a:pt x="321643" y="558389"/>
                  </a:lnTo>
                  <a:lnTo>
                    <a:pt x="282781" y="578328"/>
                  </a:lnTo>
                  <a:lnTo>
                    <a:pt x="241408" y="595886"/>
                  </a:lnTo>
                  <a:lnTo>
                    <a:pt x="197614" y="611124"/>
                  </a:lnTo>
                  <a:lnTo>
                    <a:pt x="151488" y="624100"/>
                  </a:lnTo>
                  <a:lnTo>
                    <a:pt x="103117" y="634877"/>
                  </a:lnTo>
                  <a:lnTo>
                    <a:pt x="52592" y="643514"/>
                  </a:lnTo>
                  <a:lnTo>
                    <a:pt x="0" y="650071"/>
                  </a:lnTo>
                  <a:lnTo>
                    <a:pt x="0" y="562393"/>
                  </a:lnTo>
                  <a:lnTo>
                    <a:pt x="54940" y="555143"/>
                  </a:lnTo>
                  <a:lnTo>
                    <a:pt x="106948" y="544909"/>
                  </a:lnTo>
                  <a:lnTo>
                    <a:pt x="155897" y="531681"/>
                  </a:lnTo>
                  <a:lnTo>
                    <a:pt x="201658" y="515446"/>
                  </a:lnTo>
                  <a:lnTo>
                    <a:pt x="244107" y="496194"/>
                  </a:lnTo>
                  <a:lnTo>
                    <a:pt x="283115" y="473913"/>
                  </a:lnTo>
                  <a:lnTo>
                    <a:pt x="318556" y="448593"/>
                  </a:lnTo>
                  <a:lnTo>
                    <a:pt x="350303" y="420223"/>
                  </a:lnTo>
                  <a:lnTo>
                    <a:pt x="378229" y="388790"/>
                  </a:lnTo>
                  <a:lnTo>
                    <a:pt x="402206" y="354285"/>
                  </a:lnTo>
                  <a:lnTo>
                    <a:pt x="422109" y="316695"/>
                  </a:lnTo>
                  <a:lnTo>
                    <a:pt x="437810" y="276011"/>
                  </a:lnTo>
                  <a:lnTo>
                    <a:pt x="449182" y="232220"/>
                  </a:lnTo>
                  <a:lnTo>
                    <a:pt x="456098" y="185312"/>
                  </a:lnTo>
                  <a:lnTo>
                    <a:pt x="458432" y="135275"/>
                  </a:lnTo>
                  <a:close/>
                </a:path>
                <a:path w="5908675" h="1169035">
                  <a:moveTo>
                    <a:pt x="915611" y="35071"/>
                  </a:moveTo>
                  <a:lnTo>
                    <a:pt x="915611" y="295601"/>
                  </a:lnTo>
                  <a:lnTo>
                    <a:pt x="1087210" y="295601"/>
                  </a:lnTo>
                  <a:lnTo>
                    <a:pt x="1087210" y="384531"/>
                  </a:lnTo>
                  <a:lnTo>
                    <a:pt x="915611" y="384531"/>
                  </a:lnTo>
                  <a:lnTo>
                    <a:pt x="915611" y="658839"/>
                  </a:lnTo>
                  <a:lnTo>
                    <a:pt x="815408" y="658839"/>
                  </a:lnTo>
                  <a:lnTo>
                    <a:pt x="815408" y="35071"/>
                  </a:lnTo>
                  <a:lnTo>
                    <a:pt x="915611" y="35071"/>
                  </a:lnTo>
                  <a:close/>
                </a:path>
                <a:path w="5908675" h="1169035">
                  <a:moveTo>
                    <a:pt x="93941" y="1168626"/>
                  </a:moveTo>
                  <a:lnTo>
                    <a:pt x="93941" y="749023"/>
                  </a:lnTo>
                  <a:lnTo>
                    <a:pt x="915611" y="749023"/>
                  </a:lnTo>
                  <a:lnTo>
                    <a:pt x="915611" y="1168626"/>
                  </a:lnTo>
                  <a:lnTo>
                    <a:pt x="93941" y="1168626"/>
                  </a:lnTo>
                  <a:close/>
                </a:path>
                <a:path w="5908675" h="1169035">
                  <a:moveTo>
                    <a:pt x="815408" y="835448"/>
                  </a:moveTo>
                  <a:lnTo>
                    <a:pt x="194144" y="835448"/>
                  </a:lnTo>
                  <a:lnTo>
                    <a:pt x="194144" y="1082200"/>
                  </a:lnTo>
                  <a:lnTo>
                    <a:pt x="815408" y="1082200"/>
                  </a:lnTo>
                  <a:lnTo>
                    <a:pt x="815408" y="835448"/>
                  </a:lnTo>
                  <a:close/>
                </a:path>
                <a:path w="5908675" h="1169035">
                  <a:moveTo>
                    <a:pt x="1520592" y="755285"/>
                  </a:moveTo>
                  <a:lnTo>
                    <a:pt x="1505556" y="798761"/>
                  </a:lnTo>
                  <a:lnTo>
                    <a:pt x="1485530" y="840358"/>
                  </a:lnTo>
                  <a:lnTo>
                    <a:pt x="1460935" y="879851"/>
                  </a:lnTo>
                  <a:lnTo>
                    <a:pt x="1432192" y="917014"/>
                  </a:lnTo>
                  <a:lnTo>
                    <a:pt x="1399721" y="951622"/>
                  </a:lnTo>
                  <a:lnTo>
                    <a:pt x="1363943" y="983449"/>
                  </a:lnTo>
                  <a:lnTo>
                    <a:pt x="1325279" y="1012270"/>
                  </a:lnTo>
                  <a:lnTo>
                    <a:pt x="1284151" y="1037860"/>
                  </a:lnTo>
                  <a:lnTo>
                    <a:pt x="1240978" y="1059992"/>
                  </a:lnTo>
                  <a:lnTo>
                    <a:pt x="1196182" y="1078442"/>
                  </a:lnTo>
                  <a:lnTo>
                    <a:pt x="1196182" y="985754"/>
                  </a:lnTo>
                  <a:lnTo>
                    <a:pt x="1228365" y="969846"/>
                  </a:lnTo>
                  <a:lnTo>
                    <a:pt x="1259939" y="951386"/>
                  </a:lnTo>
                  <a:lnTo>
                    <a:pt x="1319893" y="905497"/>
                  </a:lnTo>
                  <a:lnTo>
                    <a:pt x="1347588" y="877412"/>
                  </a:lnTo>
                  <a:lnTo>
                    <a:pt x="1373306" y="845461"/>
                  </a:lnTo>
                  <a:lnTo>
                    <a:pt x="1396705" y="809316"/>
                  </a:lnTo>
                  <a:lnTo>
                    <a:pt x="1417442" y="768649"/>
                  </a:lnTo>
                  <a:lnTo>
                    <a:pt x="1435176" y="723131"/>
                  </a:lnTo>
                  <a:lnTo>
                    <a:pt x="1449565" y="672435"/>
                  </a:lnTo>
                  <a:lnTo>
                    <a:pt x="1460266" y="616231"/>
                  </a:lnTo>
                  <a:lnTo>
                    <a:pt x="1466937" y="554191"/>
                  </a:lnTo>
                  <a:lnTo>
                    <a:pt x="1469237" y="485988"/>
                  </a:lnTo>
                  <a:lnTo>
                    <a:pt x="1469237" y="47596"/>
                  </a:lnTo>
                  <a:lnTo>
                    <a:pt x="1570693" y="47596"/>
                  </a:lnTo>
                  <a:lnTo>
                    <a:pt x="1570693" y="485988"/>
                  </a:lnTo>
                  <a:lnTo>
                    <a:pt x="1573014" y="554130"/>
                  </a:lnTo>
                  <a:lnTo>
                    <a:pt x="1579740" y="616005"/>
                  </a:lnTo>
                  <a:lnTo>
                    <a:pt x="1590520" y="671973"/>
                  </a:lnTo>
                  <a:lnTo>
                    <a:pt x="1605001" y="722392"/>
                  </a:lnTo>
                  <a:lnTo>
                    <a:pt x="1622831" y="767623"/>
                  </a:lnTo>
                  <a:lnTo>
                    <a:pt x="1643657" y="808023"/>
                  </a:lnTo>
                  <a:lnTo>
                    <a:pt x="1667128" y="843952"/>
                  </a:lnTo>
                  <a:lnTo>
                    <a:pt x="1692890" y="875770"/>
                  </a:lnTo>
                  <a:lnTo>
                    <a:pt x="1720592" y="903835"/>
                  </a:lnTo>
                  <a:lnTo>
                    <a:pt x="1749881" y="928507"/>
                  </a:lnTo>
                  <a:lnTo>
                    <a:pt x="1811812" y="969107"/>
                  </a:lnTo>
                  <a:lnTo>
                    <a:pt x="1843749" y="985754"/>
                  </a:lnTo>
                  <a:lnTo>
                    <a:pt x="1843749" y="1078442"/>
                  </a:lnTo>
                  <a:lnTo>
                    <a:pt x="1799630" y="1059350"/>
                  </a:lnTo>
                  <a:lnTo>
                    <a:pt x="1756992" y="1036778"/>
                  </a:lnTo>
                  <a:lnTo>
                    <a:pt x="1716263" y="1010929"/>
                  </a:lnTo>
                  <a:lnTo>
                    <a:pt x="1677871" y="982006"/>
                  </a:lnTo>
                  <a:lnTo>
                    <a:pt x="1642245" y="950213"/>
                  </a:lnTo>
                  <a:lnTo>
                    <a:pt x="1609813" y="915752"/>
                  </a:lnTo>
                  <a:lnTo>
                    <a:pt x="1581003" y="878825"/>
                  </a:lnTo>
                  <a:lnTo>
                    <a:pt x="1556244" y="839637"/>
                  </a:lnTo>
                  <a:lnTo>
                    <a:pt x="1535964" y="798389"/>
                  </a:lnTo>
                  <a:lnTo>
                    <a:pt x="1520592" y="755285"/>
                  </a:lnTo>
                  <a:close/>
                </a:path>
                <a:path w="5908675" h="1169035">
                  <a:moveTo>
                    <a:pt x="2118057" y="35071"/>
                  </a:moveTo>
                  <a:lnTo>
                    <a:pt x="2118057" y="506028"/>
                  </a:lnTo>
                  <a:lnTo>
                    <a:pt x="2300928" y="506028"/>
                  </a:lnTo>
                  <a:lnTo>
                    <a:pt x="2300928" y="593707"/>
                  </a:lnTo>
                  <a:lnTo>
                    <a:pt x="2118057" y="593707"/>
                  </a:lnTo>
                  <a:lnTo>
                    <a:pt x="2118057" y="1156100"/>
                  </a:lnTo>
                  <a:lnTo>
                    <a:pt x="2017853" y="1156100"/>
                  </a:lnTo>
                  <a:lnTo>
                    <a:pt x="2017853" y="35071"/>
                  </a:lnTo>
                  <a:lnTo>
                    <a:pt x="2118057" y="35071"/>
                  </a:lnTo>
                  <a:close/>
                </a:path>
                <a:path w="5908675" h="1169035">
                  <a:moveTo>
                    <a:pt x="2393617" y="201660"/>
                  </a:moveTo>
                  <a:lnTo>
                    <a:pt x="2393617" y="118991"/>
                  </a:lnTo>
                  <a:lnTo>
                    <a:pt x="2664167" y="118991"/>
                  </a:lnTo>
                  <a:lnTo>
                    <a:pt x="2664167" y="0"/>
                  </a:lnTo>
                  <a:lnTo>
                    <a:pt x="2763118" y="0"/>
                  </a:lnTo>
                  <a:lnTo>
                    <a:pt x="2763118" y="118991"/>
                  </a:lnTo>
                  <a:lnTo>
                    <a:pt x="3029911" y="118991"/>
                  </a:lnTo>
                  <a:lnTo>
                    <a:pt x="3029911" y="201660"/>
                  </a:lnTo>
                  <a:lnTo>
                    <a:pt x="2393617" y="201660"/>
                  </a:lnTo>
                  <a:close/>
                </a:path>
                <a:path w="5908675" h="1169035">
                  <a:moveTo>
                    <a:pt x="2526387" y="468452"/>
                  </a:moveTo>
                  <a:lnTo>
                    <a:pt x="2533902" y="506655"/>
                  </a:lnTo>
                  <a:lnTo>
                    <a:pt x="2586000" y="556541"/>
                  </a:lnTo>
                  <a:lnTo>
                    <a:pt x="2622833" y="570691"/>
                  </a:lnTo>
                  <a:lnTo>
                    <a:pt x="2665302" y="579439"/>
                  </a:lnTo>
                  <a:lnTo>
                    <a:pt x="2711764" y="582434"/>
                  </a:lnTo>
                  <a:lnTo>
                    <a:pt x="2758930" y="579439"/>
                  </a:lnTo>
                  <a:lnTo>
                    <a:pt x="2801634" y="570691"/>
                  </a:lnTo>
                  <a:lnTo>
                    <a:pt x="2838232" y="556541"/>
                  </a:lnTo>
                  <a:lnTo>
                    <a:pt x="2880956" y="523055"/>
                  </a:lnTo>
                  <a:lnTo>
                    <a:pt x="2898393" y="468452"/>
                  </a:lnTo>
                  <a:lnTo>
                    <a:pt x="2896495" y="449253"/>
                  </a:lnTo>
                  <a:lnTo>
                    <a:pt x="2867080" y="400815"/>
                  </a:lnTo>
                  <a:lnTo>
                    <a:pt x="2801634" y="366370"/>
                  </a:lnTo>
                  <a:lnTo>
                    <a:pt x="2758930" y="357484"/>
                  </a:lnTo>
                  <a:lnTo>
                    <a:pt x="2711764" y="354470"/>
                  </a:lnTo>
                  <a:lnTo>
                    <a:pt x="2665302" y="357484"/>
                  </a:lnTo>
                  <a:lnTo>
                    <a:pt x="2622833" y="366370"/>
                  </a:lnTo>
                  <a:lnTo>
                    <a:pt x="2586000" y="380891"/>
                  </a:lnTo>
                  <a:lnTo>
                    <a:pt x="2543296" y="415082"/>
                  </a:lnTo>
                  <a:lnTo>
                    <a:pt x="2526387" y="468452"/>
                  </a:lnTo>
                  <a:close/>
                </a:path>
                <a:path w="5908675" h="1169035">
                  <a:moveTo>
                    <a:pt x="2428688" y="468452"/>
                  </a:moveTo>
                  <a:lnTo>
                    <a:pt x="2433013" y="429447"/>
                  </a:lnTo>
                  <a:lnTo>
                    <a:pt x="2465149" y="365058"/>
                  </a:lnTo>
                  <a:lnTo>
                    <a:pt x="2525906" y="316313"/>
                  </a:lnTo>
                  <a:lnTo>
                    <a:pt x="2566027" y="298116"/>
                  </a:lnTo>
                  <a:lnTo>
                    <a:pt x="2610899" y="284969"/>
                  </a:lnTo>
                  <a:lnTo>
                    <a:pt x="2659738" y="276993"/>
                  </a:lnTo>
                  <a:lnTo>
                    <a:pt x="2711764" y="274307"/>
                  </a:lnTo>
                  <a:lnTo>
                    <a:pt x="2764401" y="276993"/>
                  </a:lnTo>
                  <a:lnTo>
                    <a:pt x="2813611" y="284969"/>
                  </a:lnTo>
                  <a:lnTo>
                    <a:pt x="2858673" y="298116"/>
                  </a:lnTo>
                  <a:lnTo>
                    <a:pt x="2898864" y="316313"/>
                  </a:lnTo>
                  <a:lnTo>
                    <a:pt x="2933465" y="339440"/>
                  </a:lnTo>
                  <a:lnTo>
                    <a:pt x="2979339" y="395022"/>
                  </a:lnTo>
                  <a:lnTo>
                    <a:pt x="2996092" y="468452"/>
                  </a:lnTo>
                  <a:lnTo>
                    <a:pt x="2991767" y="507477"/>
                  </a:lnTo>
                  <a:lnTo>
                    <a:pt x="2959631" y="572374"/>
                  </a:lnTo>
                  <a:lnTo>
                    <a:pt x="2898864" y="621233"/>
                  </a:lnTo>
                  <a:lnTo>
                    <a:pt x="2858673" y="639059"/>
                  </a:lnTo>
                  <a:lnTo>
                    <a:pt x="2813611" y="652015"/>
                  </a:lnTo>
                  <a:lnTo>
                    <a:pt x="2764401" y="659921"/>
                  </a:lnTo>
                  <a:lnTo>
                    <a:pt x="2711764" y="662597"/>
                  </a:lnTo>
                  <a:lnTo>
                    <a:pt x="2659738" y="659921"/>
                  </a:lnTo>
                  <a:lnTo>
                    <a:pt x="2610899" y="652015"/>
                  </a:lnTo>
                  <a:lnTo>
                    <a:pt x="2566027" y="639059"/>
                  </a:lnTo>
                  <a:lnTo>
                    <a:pt x="2525906" y="621233"/>
                  </a:lnTo>
                  <a:lnTo>
                    <a:pt x="2491316" y="598717"/>
                  </a:lnTo>
                  <a:lnTo>
                    <a:pt x="2445441" y="542039"/>
                  </a:lnTo>
                  <a:lnTo>
                    <a:pt x="2428688" y="468452"/>
                  </a:lnTo>
                  <a:close/>
                </a:path>
                <a:path w="5908675" h="1169035">
                  <a:moveTo>
                    <a:pt x="3320502" y="35071"/>
                  </a:moveTo>
                  <a:lnTo>
                    <a:pt x="3320502" y="314389"/>
                  </a:lnTo>
                  <a:lnTo>
                    <a:pt x="3492101" y="314389"/>
                  </a:lnTo>
                  <a:lnTo>
                    <a:pt x="3492101" y="403320"/>
                  </a:lnTo>
                  <a:lnTo>
                    <a:pt x="3320502" y="403320"/>
                  </a:lnTo>
                  <a:lnTo>
                    <a:pt x="3320502" y="662597"/>
                  </a:lnTo>
                  <a:lnTo>
                    <a:pt x="3220298" y="662597"/>
                  </a:lnTo>
                  <a:lnTo>
                    <a:pt x="3220298" y="35071"/>
                  </a:lnTo>
                  <a:lnTo>
                    <a:pt x="3320502" y="35071"/>
                  </a:lnTo>
                  <a:close/>
                </a:path>
                <a:path w="5908675" h="1169035">
                  <a:moveTo>
                    <a:pt x="3220298" y="865509"/>
                  </a:moveTo>
                  <a:lnTo>
                    <a:pt x="3220298" y="737750"/>
                  </a:lnTo>
                  <a:lnTo>
                    <a:pt x="3320502" y="737750"/>
                  </a:lnTo>
                  <a:lnTo>
                    <a:pt x="3320502" y="1168626"/>
                  </a:lnTo>
                  <a:lnTo>
                    <a:pt x="2498831" y="1168626"/>
                  </a:lnTo>
                  <a:lnTo>
                    <a:pt x="2498831" y="737750"/>
                  </a:lnTo>
                  <a:lnTo>
                    <a:pt x="2599035" y="737750"/>
                  </a:lnTo>
                  <a:lnTo>
                    <a:pt x="2599035" y="865509"/>
                  </a:lnTo>
                  <a:lnTo>
                    <a:pt x="3220298" y="865509"/>
                  </a:lnTo>
                  <a:close/>
                </a:path>
                <a:path w="5908675" h="1169035">
                  <a:moveTo>
                    <a:pt x="3220298" y="949430"/>
                  </a:moveTo>
                  <a:lnTo>
                    <a:pt x="2599035" y="949430"/>
                  </a:lnTo>
                  <a:lnTo>
                    <a:pt x="2599035" y="1083453"/>
                  </a:lnTo>
                  <a:lnTo>
                    <a:pt x="3220298" y="1083453"/>
                  </a:lnTo>
                  <a:lnTo>
                    <a:pt x="3220298" y="949430"/>
                  </a:lnTo>
                  <a:close/>
                </a:path>
                <a:path w="5908675" h="1169035">
                  <a:moveTo>
                    <a:pt x="4145930" y="1077190"/>
                  </a:moveTo>
                  <a:lnTo>
                    <a:pt x="3661194" y="1077190"/>
                  </a:lnTo>
                  <a:lnTo>
                    <a:pt x="3661194" y="47596"/>
                  </a:lnTo>
                  <a:lnTo>
                    <a:pt x="3760146" y="47596"/>
                  </a:lnTo>
                  <a:lnTo>
                    <a:pt x="3760146" y="990764"/>
                  </a:lnTo>
                  <a:lnTo>
                    <a:pt x="4163466" y="990764"/>
                  </a:lnTo>
                  <a:lnTo>
                    <a:pt x="4221153" y="988085"/>
                  </a:lnTo>
                  <a:lnTo>
                    <a:pt x="4275917" y="980187"/>
                  </a:lnTo>
                  <a:lnTo>
                    <a:pt x="4326923" y="967279"/>
                  </a:lnTo>
                  <a:lnTo>
                    <a:pt x="4373337" y="949569"/>
                  </a:lnTo>
                  <a:lnTo>
                    <a:pt x="4414323" y="927267"/>
                  </a:lnTo>
                  <a:lnTo>
                    <a:pt x="4449047" y="900581"/>
                  </a:lnTo>
                  <a:lnTo>
                    <a:pt x="4449047" y="35071"/>
                  </a:lnTo>
                  <a:lnTo>
                    <a:pt x="4550503" y="35071"/>
                  </a:lnTo>
                  <a:lnTo>
                    <a:pt x="4550503" y="1154848"/>
                  </a:lnTo>
                  <a:lnTo>
                    <a:pt x="4449047" y="1154848"/>
                  </a:lnTo>
                  <a:lnTo>
                    <a:pt x="4449047" y="984501"/>
                  </a:lnTo>
                  <a:lnTo>
                    <a:pt x="4420950" y="1008172"/>
                  </a:lnTo>
                  <a:lnTo>
                    <a:pt x="4386543" y="1028622"/>
                  </a:lnTo>
                  <a:lnTo>
                    <a:pt x="4346571" y="1045697"/>
                  </a:lnTo>
                  <a:lnTo>
                    <a:pt x="4301779" y="1059245"/>
                  </a:lnTo>
                  <a:lnTo>
                    <a:pt x="4252912" y="1069112"/>
                  </a:lnTo>
                  <a:lnTo>
                    <a:pt x="4200714" y="1075145"/>
                  </a:lnTo>
                  <a:lnTo>
                    <a:pt x="4145930" y="1077190"/>
                  </a:lnTo>
                  <a:close/>
                </a:path>
                <a:path w="5908675" h="1169035">
                  <a:moveTo>
                    <a:pt x="5337102" y="1077190"/>
                  </a:moveTo>
                  <a:lnTo>
                    <a:pt x="4853619" y="1077190"/>
                  </a:lnTo>
                  <a:lnTo>
                    <a:pt x="4853619" y="55112"/>
                  </a:lnTo>
                  <a:lnTo>
                    <a:pt x="5382194" y="55112"/>
                  </a:lnTo>
                  <a:lnTo>
                    <a:pt x="5382194" y="142790"/>
                  </a:lnTo>
                  <a:lnTo>
                    <a:pt x="4953823" y="142790"/>
                  </a:lnTo>
                  <a:lnTo>
                    <a:pt x="4953823" y="990764"/>
                  </a:lnTo>
                  <a:lnTo>
                    <a:pt x="5353385" y="990764"/>
                  </a:lnTo>
                  <a:lnTo>
                    <a:pt x="5409530" y="988282"/>
                  </a:lnTo>
                  <a:lnTo>
                    <a:pt x="5462264" y="980929"/>
                  </a:lnTo>
                  <a:lnTo>
                    <a:pt x="5510893" y="968845"/>
                  </a:lnTo>
                  <a:lnTo>
                    <a:pt x="5554721" y="952167"/>
                  </a:lnTo>
                  <a:lnTo>
                    <a:pt x="5593051" y="931036"/>
                  </a:lnTo>
                  <a:lnTo>
                    <a:pt x="5625188" y="905591"/>
                  </a:lnTo>
                  <a:lnTo>
                    <a:pt x="5625188" y="35071"/>
                  </a:lnTo>
                  <a:lnTo>
                    <a:pt x="5725392" y="35071"/>
                  </a:lnTo>
                  <a:lnTo>
                    <a:pt x="5725392" y="506028"/>
                  </a:lnTo>
                  <a:lnTo>
                    <a:pt x="5908264" y="506028"/>
                  </a:lnTo>
                  <a:lnTo>
                    <a:pt x="5908264" y="593707"/>
                  </a:lnTo>
                  <a:lnTo>
                    <a:pt x="5725392" y="593707"/>
                  </a:lnTo>
                  <a:lnTo>
                    <a:pt x="5725392" y="1156100"/>
                  </a:lnTo>
                  <a:lnTo>
                    <a:pt x="5625188" y="1156100"/>
                  </a:lnTo>
                  <a:lnTo>
                    <a:pt x="5625188" y="989512"/>
                  </a:lnTo>
                  <a:lnTo>
                    <a:pt x="5593759" y="1015577"/>
                  </a:lnTo>
                  <a:lnTo>
                    <a:pt x="5554118" y="1037294"/>
                  </a:lnTo>
                  <a:lnTo>
                    <a:pt x="5507449" y="1054488"/>
                  </a:lnTo>
                  <a:lnTo>
                    <a:pt x="5454935" y="1066984"/>
                  </a:lnTo>
                  <a:lnTo>
                    <a:pt x="5397758" y="1074609"/>
                  </a:lnTo>
                  <a:lnTo>
                    <a:pt x="5337102" y="1077190"/>
                  </a:lnTo>
                  <a:close/>
                </a:path>
              </a:pathLst>
            </a:custGeom>
            <a:ln w="31313">
              <a:solidFill>
                <a:srgbClr val="E0EA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8003" y="4561712"/>
              <a:ext cx="5908675" cy="1169035"/>
            </a:xfrm>
            <a:custGeom>
              <a:avLst/>
              <a:gdLst/>
              <a:ahLst/>
              <a:cxnLst/>
              <a:rect l="l" t="t" r="r" b="b"/>
              <a:pathLst>
                <a:path w="5908675" h="1169035">
                  <a:moveTo>
                    <a:pt x="559892" y="47599"/>
                  </a:moveTo>
                  <a:lnTo>
                    <a:pt x="28803" y="47599"/>
                  </a:lnTo>
                  <a:lnTo>
                    <a:pt x="28803" y="135267"/>
                  </a:lnTo>
                  <a:lnTo>
                    <a:pt x="458431" y="135267"/>
                  </a:lnTo>
                  <a:lnTo>
                    <a:pt x="456095" y="185305"/>
                  </a:lnTo>
                  <a:lnTo>
                    <a:pt x="449186" y="232219"/>
                  </a:lnTo>
                  <a:lnTo>
                    <a:pt x="437807" y="276009"/>
                  </a:lnTo>
                  <a:lnTo>
                    <a:pt x="422109" y="316687"/>
                  </a:lnTo>
                  <a:lnTo>
                    <a:pt x="402209" y="354279"/>
                  </a:lnTo>
                  <a:lnTo>
                    <a:pt x="378231" y="388785"/>
                  </a:lnTo>
                  <a:lnTo>
                    <a:pt x="350304" y="420217"/>
                  </a:lnTo>
                  <a:lnTo>
                    <a:pt x="318554" y="448589"/>
                  </a:lnTo>
                  <a:lnTo>
                    <a:pt x="283108" y="473913"/>
                  </a:lnTo>
                  <a:lnTo>
                    <a:pt x="244106" y="496189"/>
                  </a:lnTo>
                  <a:lnTo>
                    <a:pt x="201650" y="515442"/>
                  </a:lnTo>
                  <a:lnTo>
                    <a:pt x="155892" y="531672"/>
                  </a:lnTo>
                  <a:lnTo>
                    <a:pt x="106946" y="544906"/>
                  </a:lnTo>
                  <a:lnTo>
                    <a:pt x="54940" y="555142"/>
                  </a:lnTo>
                  <a:lnTo>
                    <a:pt x="0" y="562394"/>
                  </a:lnTo>
                  <a:lnTo>
                    <a:pt x="0" y="650062"/>
                  </a:lnTo>
                  <a:lnTo>
                    <a:pt x="52590" y="643509"/>
                  </a:lnTo>
                  <a:lnTo>
                    <a:pt x="103111" y="634873"/>
                  </a:lnTo>
                  <a:lnTo>
                    <a:pt x="151485" y="624103"/>
                  </a:lnTo>
                  <a:lnTo>
                    <a:pt x="197612" y="611124"/>
                  </a:lnTo>
                  <a:lnTo>
                    <a:pt x="241401" y="595884"/>
                  </a:lnTo>
                  <a:lnTo>
                    <a:pt x="282778" y="578319"/>
                  </a:lnTo>
                  <a:lnTo>
                    <a:pt x="321640" y="558380"/>
                  </a:lnTo>
                  <a:lnTo>
                    <a:pt x="357898" y="536003"/>
                  </a:lnTo>
                  <a:lnTo>
                    <a:pt x="391477" y="511124"/>
                  </a:lnTo>
                  <a:lnTo>
                    <a:pt x="422275" y="483679"/>
                  </a:lnTo>
                  <a:lnTo>
                    <a:pt x="450215" y="453618"/>
                  </a:lnTo>
                  <a:lnTo>
                    <a:pt x="475195" y="420865"/>
                  </a:lnTo>
                  <a:lnTo>
                    <a:pt x="497128" y="385381"/>
                  </a:lnTo>
                  <a:lnTo>
                    <a:pt x="515937" y="347091"/>
                  </a:lnTo>
                  <a:lnTo>
                    <a:pt x="531520" y="305930"/>
                  </a:lnTo>
                  <a:lnTo>
                    <a:pt x="543801" y="261848"/>
                  </a:lnTo>
                  <a:lnTo>
                    <a:pt x="552678" y="214795"/>
                  </a:lnTo>
                  <a:lnTo>
                    <a:pt x="558063" y="164680"/>
                  </a:lnTo>
                  <a:lnTo>
                    <a:pt x="559892" y="111467"/>
                  </a:lnTo>
                  <a:lnTo>
                    <a:pt x="559892" y="47599"/>
                  </a:lnTo>
                  <a:close/>
                </a:path>
                <a:path w="5908675" h="1169035">
                  <a:moveTo>
                    <a:pt x="915606" y="749020"/>
                  </a:moveTo>
                  <a:lnTo>
                    <a:pt x="815403" y="749020"/>
                  </a:lnTo>
                  <a:lnTo>
                    <a:pt x="815403" y="835444"/>
                  </a:lnTo>
                  <a:lnTo>
                    <a:pt x="815403" y="1082192"/>
                  </a:lnTo>
                  <a:lnTo>
                    <a:pt x="194144" y="1082192"/>
                  </a:lnTo>
                  <a:lnTo>
                    <a:pt x="194144" y="835444"/>
                  </a:lnTo>
                  <a:lnTo>
                    <a:pt x="815403" y="835444"/>
                  </a:lnTo>
                  <a:lnTo>
                    <a:pt x="815403" y="749020"/>
                  </a:lnTo>
                  <a:lnTo>
                    <a:pt x="93941" y="749020"/>
                  </a:lnTo>
                  <a:lnTo>
                    <a:pt x="93941" y="1168628"/>
                  </a:lnTo>
                  <a:lnTo>
                    <a:pt x="915606" y="1168628"/>
                  </a:lnTo>
                  <a:lnTo>
                    <a:pt x="915606" y="1082192"/>
                  </a:lnTo>
                  <a:lnTo>
                    <a:pt x="915606" y="835444"/>
                  </a:lnTo>
                  <a:lnTo>
                    <a:pt x="915606" y="749020"/>
                  </a:lnTo>
                  <a:close/>
                </a:path>
                <a:path w="5908675" h="1169035">
                  <a:moveTo>
                    <a:pt x="1087208" y="295592"/>
                  </a:moveTo>
                  <a:lnTo>
                    <a:pt x="915606" y="295592"/>
                  </a:lnTo>
                  <a:lnTo>
                    <a:pt x="915606" y="35064"/>
                  </a:lnTo>
                  <a:lnTo>
                    <a:pt x="815403" y="35064"/>
                  </a:lnTo>
                  <a:lnTo>
                    <a:pt x="815403" y="658837"/>
                  </a:lnTo>
                  <a:lnTo>
                    <a:pt x="915606" y="658837"/>
                  </a:lnTo>
                  <a:lnTo>
                    <a:pt x="915606" y="384530"/>
                  </a:lnTo>
                  <a:lnTo>
                    <a:pt x="1087208" y="384530"/>
                  </a:lnTo>
                  <a:lnTo>
                    <a:pt x="1087208" y="295592"/>
                  </a:lnTo>
                  <a:close/>
                </a:path>
                <a:path w="5908675" h="1169035">
                  <a:moveTo>
                    <a:pt x="1843747" y="985748"/>
                  </a:moveTo>
                  <a:lnTo>
                    <a:pt x="1780514" y="950214"/>
                  </a:lnTo>
                  <a:lnTo>
                    <a:pt x="1720596" y="903833"/>
                  </a:lnTo>
                  <a:lnTo>
                    <a:pt x="1692884" y="875766"/>
                  </a:lnTo>
                  <a:lnTo>
                    <a:pt x="1667129" y="843953"/>
                  </a:lnTo>
                  <a:lnTo>
                    <a:pt x="1643659" y="808024"/>
                  </a:lnTo>
                  <a:lnTo>
                    <a:pt x="1622831" y="767626"/>
                  </a:lnTo>
                  <a:lnTo>
                    <a:pt x="1617967" y="755281"/>
                  </a:lnTo>
                  <a:lnTo>
                    <a:pt x="1605000" y="722388"/>
                  </a:lnTo>
                  <a:lnTo>
                    <a:pt x="1590522" y="671969"/>
                  </a:lnTo>
                  <a:lnTo>
                    <a:pt x="1579740" y="616000"/>
                  </a:lnTo>
                  <a:lnTo>
                    <a:pt x="1573022" y="554189"/>
                  </a:lnTo>
                  <a:lnTo>
                    <a:pt x="1570697" y="485990"/>
                  </a:lnTo>
                  <a:lnTo>
                    <a:pt x="1570697" y="47599"/>
                  </a:lnTo>
                  <a:lnTo>
                    <a:pt x="1469237" y="47599"/>
                  </a:lnTo>
                  <a:lnTo>
                    <a:pt x="1469237" y="485990"/>
                  </a:lnTo>
                  <a:lnTo>
                    <a:pt x="1466938" y="554126"/>
                  </a:lnTo>
                  <a:lnTo>
                    <a:pt x="1460258" y="616229"/>
                  </a:lnTo>
                  <a:lnTo>
                    <a:pt x="1449565" y="672426"/>
                  </a:lnTo>
                  <a:lnTo>
                    <a:pt x="1435176" y="723125"/>
                  </a:lnTo>
                  <a:lnTo>
                    <a:pt x="1417434" y="768642"/>
                  </a:lnTo>
                  <a:lnTo>
                    <a:pt x="1396707" y="809307"/>
                  </a:lnTo>
                  <a:lnTo>
                    <a:pt x="1373301" y="845451"/>
                  </a:lnTo>
                  <a:lnTo>
                    <a:pt x="1347584" y="877404"/>
                  </a:lnTo>
                  <a:lnTo>
                    <a:pt x="1319885" y="905497"/>
                  </a:lnTo>
                  <a:lnTo>
                    <a:pt x="1290561" y="930046"/>
                  </a:lnTo>
                  <a:lnTo>
                    <a:pt x="1228369" y="969848"/>
                  </a:lnTo>
                  <a:lnTo>
                    <a:pt x="1196174" y="985748"/>
                  </a:lnTo>
                  <a:lnTo>
                    <a:pt x="1196174" y="1078445"/>
                  </a:lnTo>
                  <a:lnTo>
                    <a:pt x="1240980" y="1059992"/>
                  </a:lnTo>
                  <a:lnTo>
                    <a:pt x="1284147" y="1037856"/>
                  </a:lnTo>
                  <a:lnTo>
                    <a:pt x="1325283" y="1012266"/>
                  </a:lnTo>
                  <a:lnTo>
                    <a:pt x="1363941" y="983449"/>
                  </a:lnTo>
                  <a:lnTo>
                    <a:pt x="1399717" y="951623"/>
                  </a:lnTo>
                  <a:lnTo>
                    <a:pt x="1432191" y="917016"/>
                  </a:lnTo>
                  <a:lnTo>
                    <a:pt x="1460931" y="879843"/>
                  </a:lnTo>
                  <a:lnTo>
                    <a:pt x="1485531" y="840359"/>
                  </a:lnTo>
                  <a:lnTo>
                    <a:pt x="1505559" y="798753"/>
                  </a:lnTo>
                  <a:lnTo>
                    <a:pt x="1520596" y="755281"/>
                  </a:lnTo>
                  <a:lnTo>
                    <a:pt x="1535963" y="798385"/>
                  </a:lnTo>
                  <a:lnTo>
                    <a:pt x="1556245" y="839635"/>
                  </a:lnTo>
                  <a:lnTo>
                    <a:pt x="1580997" y="878827"/>
                  </a:lnTo>
                  <a:lnTo>
                    <a:pt x="1609813" y="915746"/>
                  </a:lnTo>
                  <a:lnTo>
                    <a:pt x="1642173" y="950137"/>
                  </a:lnTo>
                  <a:lnTo>
                    <a:pt x="1677873" y="982002"/>
                  </a:lnTo>
                  <a:lnTo>
                    <a:pt x="1716265" y="1010920"/>
                  </a:lnTo>
                  <a:lnTo>
                    <a:pt x="1756994" y="1036777"/>
                  </a:lnTo>
                  <a:lnTo>
                    <a:pt x="1799628" y="1059345"/>
                  </a:lnTo>
                  <a:lnTo>
                    <a:pt x="1843747" y="1078445"/>
                  </a:lnTo>
                  <a:lnTo>
                    <a:pt x="1843747" y="985748"/>
                  </a:lnTo>
                  <a:close/>
                </a:path>
                <a:path w="5908675" h="1169035">
                  <a:moveTo>
                    <a:pt x="2300922" y="506031"/>
                  </a:moveTo>
                  <a:lnTo>
                    <a:pt x="2118055" y="506031"/>
                  </a:lnTo>
                  <a:lnTo>
                    <a:pt x="2118055" y="35064"/>
                  </a:lnTo>
                  <a:lnTo>
                    <a:pt x="2017852" y="35064"/>
                  </a:lnTo>
                  <a:lnTo>
                    <a:pt x="2017852" y="1156093"/>
                  </a:lnTo>
                  <a:lnTo>
                    <a:pt x="2118055" y="1156093"/>
                  </a:lnTo>
                  <a:lnTo>
                    <a:pt x="2118055" y="593699"/>
                  </a:lnTo>
                  <a:lnTo>
                    <a:pt x="2300922" y="593699"/>
                  </a:lnTo>
                  <a:lnTo>
                    <a:pt x="2300922" y="506031"/>
                  </a:lnTo>
                  <a:close/>
                </a:path>
                <a:path w="5908675" h="1169035">
                  <a:moveTo>
                    <a:pt x="2996095" y="468452"/>
                  </a:moveTo>
                  <a:lnTo>
                    <a:pt x="2991764" y="429437"/>
                  </a:lnTo>
                  <a:lnTo>
                    <a:pt x="2979343" y="395020"/>
                  </a:lnTo>
                  <a:lnTo>
                    <a:pt x="2959633" y="365061"/>
                  </a:lnTo>
                  <a:lnTo>
                    <a:pt x="2948813" y="354469"/>
                  </a:lnTo>
                  <a:lnTo>
                    <a:pt x="2933458" y="339432"/>
                  </a:lnTo>
                  <a:lnTo>
                    <a:pt x="2898864" y="316306"/>
                  </a:lnTo>
                  <a:lnTo>
                    <a:pt x="2898394" y="316103"/>
                  </a:lnTo>
                  <a:lnTo>
                    <a:pt x="2898394" y="468452"/>
                  </a:lnTo>
                  <a:lnTo>
                    <a:pt x="2896489" y="488378"/>
                  </a:lnTo>
                  <a:lnTo>
                    <a:pt x="2867075" y="537337"/>
                  </a:lnTo>
                  <a:lnTo>
                    <a:pt x="2801632" y="570687"/>
                  </a:lnTo>
                  <a:lnTo>
                    <a:pt x="2758922" y="579437"/>
                  </a:lnTo>
                  <a:lnTo>
                    <a:pt x="2711767" y="582434"/>
                  </a:lnTo>
                  <a:lnTo>
                    <a:pt x="2665298" y="579437"/>
                  </a:lnTo>
                  <a:lnTo>
                    <a:pt x="2622829" y="570687"/>
                  </a:lnTo>
                  <a:lnTo>
                    <a:pt x="2585999" y="556539"/>
                  </a:lnTo>
                  <a:lnTo>
                    <a:pt x="2543289" y="523049"/>
                  </a:lnTo>
                  <a:lnTo>
                    <a:pt x="2526385" y="468452"/>
                  </a:lnTo>
                  <a:lnTo>
                    <a:pt x="2528265" y="449249"/>
                  </a:lnTo>
                  <a:lnTo>
                    <a:pt x="2556446" y="400812"/>
                  </a:lnTo>
                  <a:lnTo>
                    <a:pt x="2622829" y="366369"/>
                  </a:lnTo>
                  <a:lnTo>
                    <a:pt x="2665298" y="357479"/>
                  </a:lnTo>
                  <a:lnTo>
                    <a:pt x="2711767" y="354469"/>
                  </a:lnTo>
                  <a:lnTo>
                    <a:pt x="2758922" y="357479"/>
                  </a:lnTo>
                  <a:lnTo>
                    <a:pt x="2801632" y="366369"/>
                  </a:lnTo>
                  <a:lnTo>
                    <a:pt x="2838234" y="380885"/>
                  </a:lnTo>
                  <a:lnTo>
                    <a:pt x="2880957" y="415074"/>
                  </a:lnTo>
                  <a:lnTo>
                    <a:pt x="2898394" y="468452"/>
                  </a:lnTo>
                  <a:lnTo>
                    <a:pt x="2898394" y="316103"/>
                  </a:lnTo>
                  <a:lnTo>
                    <a:pt x="2858668" y="298107"/>
                  </a:lnTo>
                  <a:lnTo>
                    <a:pt x="2813608" y="284962"/>
                  </a:lnTo>
                  <a:lnTo>
                    <a:pt x="2764396" y="276987"/>
                  </a:lnTo>
                  <a:lnTo>
                    <a:pt x="2711767" y="274307"/>
                  </a:lnTo>
                  <a:lnTo>
                    <a:pt x="2659735" y="276987"/>
                  </a:lnTo>
                  <a:lnTo>
                    <a:pt x="2610891" y="284962"/>
                  </a:lnTo>
                  <a:lnTo>
                    <a:pt x="2566022" y="298107"/>
                  </a:lnTo>
                  <a:lnTo>
                    <a:pt x="2525903" y="316306"/>
                  </a:lnTo>
                  <a:lnTo>
                    <a:pt x="2491308" y="339432"/>
                  </a:lnTo>
                  <a:lnTo>
                    <a:pt x="2445435" y="395020"/>
                  </a:lnTo>
                  <a:lnTo>
                    <a:pt x="2428684" y="468452"/>
                  </a:lnTo>
                  <a:lnTo>
                    <a:pt x="2433015" y="507479"/>
                  </a:lnTo>
                  <a:lnTo>
                    <a:pt x="2465146" y="572376"/>
                  </a:lnTo>
                  <a:lnTo>
                    <a:pt x="2525903" y="621233"/>
                  </a:lnTo>
                  <a:lnTo>
                    <a:pt x="2566022" y="639051"/>
                  </a:lnTo>
                  <a:lnTo>
                    <a:pt x="2610891" y="652018"/>
                  </a:lnTo>
                  <a:lnTo>
                    <a:pt x="2659735" y="659917"/>
                  </a:lnTo>
                  <a:lnTo>
                    <a:pt x="2711767" y="662597"/>
                  </a:lnTo>
                  <a:lnTo>
                    <a:pt x="2764396" y="659917"/>
                  </a:lnTo>
                  <a:lnTo>
                    <a:pt x="2813608" y="652018"/>
                  </a:lnTo>
                  <a:lnTo>
                    <a:pt x="2858668" y="639051"/>
                  </a:lnTo>
                  <a:lnTo>
                    <a:pt x="2898864" y="621233"/>
                  </a:lnTo>
                  <a:lnTo>
                    <a:pt x="2933458" y="598716"/>
                  </a:lnTo>
                  <a:lnTo>
                    <a:pt x="2979343" y="542036"/>
                  </a:lnTo>
                  <a:lnTo>
                    <a:pt x="2991764" y="507479"/>
                  </a:lnTo>
                  <a:lnTo>
                    <a:pt x="2996095" y="468452"/>
                  </a:lnTo>
                  <a:close/>
                </a:path>
                <a:path w="5908675" h="1169035">
                  <a:moveTo>
                    <a:pt x="3029915" y="118986"/>
                  </a:moveTo>
                  <a:lnTo>
                    <a:pt x="2763113" y="118986"/>
                  </a:lnTo>
                  <a:lnTo>
                    <a:pt x="2763113" y="0"/>
                  </a:lnTo>
                  <a:lnTo>
                    <a:pt x="2664168" y="0"/>
                  </a:lnTo>
                  <a:lnTo>
                    <a:pt x="2664168" y="118986"/>
                  </a:lnTo>
                  <a:lnTo>
                    <a:pt x="2393619" y="118986"/>
                  </a:lnTo>
                  <a:lnTo>
                    <a:pt x="2393619" y="201650"/>
                  </a:lnTo>
                  <a:lnTo>
                    <a:pt x="3029915" y="201650"/>
                  </a:lnTo>
                  <a:lnTo>
                    <a:pt x="3029915" y="118986"/>
                  </a:lnTo>
                  <a:close/>
                </a:path>
                <a:path w="5908675" h="1169035">
                  <a:moveTo>
                    <a:pt x="3320504" y="737743"/>
                  </a:moveTo>
                  <a:lnTo>
                    <a:pt x="3220301" y="737743"/>
                  </a:lnTo>
                  <a:lnTo>
                    <a:pt x="3220301" y="865505"/>
                  </a:lnTo>
                  <a:lnTo>
                    <a:pt x="3220301" y="949426"/>
                  </a:lnTo>
                  <a:lnTo>
                    <a:pt x="3220301" y="1083449"/>
                  </a:lnTo>
                  <a:lnTo>
                    <a:pt x="2599029" y="1083449"/>
                  </a:lnTo>
                  <a:lnTo>
                    <a:pt x="2599029" y="949426"/>
                  </a:lnTo>
                  <a:lnTo>
                    <a:pt x="3220301" y="949426"/>
                  </a:lnTo>
                  <a:lnTo>
                    <a:pt x="3220301" y="865505"/>
                  </a:lnTo>
                  <a:lnTo>
                    <a:pt x="2599029" y="865505"/>
                  </a:lnTo>
                  <a:lnTo>
                    <a:pt x="2599029" y="737743"/>
                  </a:lnTo>
                  <a:lnTo>
                    <a:pt x="2498826" y="737743"/>
                  </a:lnTo>
                  <a:lnTo>
                    <a:pt x="2498826" y="1168628"/>
                  </a:lnTo>
                  <a:lnTo>
                    <a:pt x="3320504" y="1168628"/>
                  </a:lnTo>
                  <a:lnTo>
                    <a:pt x="3320504" y="1083449"/>
                  </a:lnTo>
                  <a:lnTo>
                    <a:pt x="3320504" y="949426"/>
                  </a:lnTo>
                  <a:lnTo>
                    <a:pt x="3320504" y="865505"/>
                  </a:lnTo>
                  <a:lnTo>
                    <a:pt x="3320504" y="737743"/>
                  </a:lnTo>
                  <a:close/>
                </a:path>
                <a:path w="5908675" h="1169035">
                  <a:moveTo>
                    <a:pt x="3492093" y="314388"/>
                  </a:moveTo>
                  <a:lnTo>
                    <a:pt x="3320504" y="314388"/>
                  </a:lnTo>
                  <a:lnTo>
                    <a:pt x="3320504" y="35064"/>
                  </a:lnTo>
                  <a:lnTo>
                    <a:pt x="3220301" y="35064"/>
                  </a:lnTo>
                  <a:lnTo>
                    <a:pt x="3220301" y="662597"/>
                  </a:lnTo>
                  <a:lnTo>
                    <a:pt x="3320504" y="662597"/>
                  </a:lnTo>
                  <a:lnTo>
                    <a:pt x="3320504" y="403313"/>
                  </a:lnTo>
                  <a:lnTo>
                    <a:pt x="3492093" y="403313"/>
                  </a:lnTo>
                  <a:lnTo>
                    <a:pt x="3492093" y="314388"/>
                  </a:lnTo>
                  <a:close/>
                </a:path>
                <a:path w="5908675" h="1169035">
                  <a:moveTo>
                    <a:pt x="4550499" y="35064"/>
                  </a:moveTo>
                  <a:lnTo>
                    <a:pt x="4449038" y="35064"/>
                  </a:lnTo>
                  <a:lnTo>
                    <a:pt x="4449038" y="900582"/>
                  </a:lnTo>
                  <a:lnTo>
                    <a:pt x="4414317" y="927265"/>
                  </a:lnTo>
                  <a:lnTo>
                    <a:pt x="4373334" y="949566"/>
                  </a:lnTo>
                  <a:lnTo>
                    <a:pt x="4326915" y="967270"/>
                  </a:lnTo>
                  <a:lnTo>
                    <a:pt x="4275912" y="980186"/>
                  </a:lnTo>
                  <a:lnTo>
                    <a:pt x="4221150" y="988085"/>
                  </a:lnTo>
                  <a:lnTo>
                    <a:pt x="4163466" y="990765"/>
                  </a:lnTo>
                  <a:lnTo>
                    <a:pt x="3760139" y="990765"/>
                  </a:lnTo>
                  <a:lnTo>
                    <a:pt x="3760139" y="47599"/>
                  </a:lnTo>
                  <a:lnTo>
                    <a:pt x="3661194" y="47599"/>
                  </a:lnTo>
                  <a:lnTo>
                    <a:pt x="3661194" y="1077188"/>
                  </a:lnTo>
                  <a:lnTo>
                    <a:pt x="4145927" y="1077188"/>
                  </a:lnTo>
                  <a:lnTo>
                    <a:pt x="4200715" y="1075143"/>
                  </a:lnTo>
                  <a:lnTo>
                    <a:pt x="4252912" y="1069111"/>
                  </a:lnTo>
                  <a:lnTo>
                    <a:pt x="4301782" y="1059243"/>
                  </a:lnTo>
                  <a:lnTo>
                    <a:pt x="4346575" y="1045692"/>
                  </a:lnTo>
                  <a:lnTo>
                    <a:pt x="4386542" y="1028623"/>
                  </a:lnTo>
                  <a:lnTo>
                    <a:pt x="4420946" y="1008164"/>
                  </a:lnTo>
                  <a:lnTo>
                    <a:pt x="4449038" y="984504"/>
                  </a:lnTo>
                  <a:lnTo>
                    <a:pt x="4449038" y="1154849"/>
                  </a:lnTo>
                  <a:lnTo>
                    <a:pt x="4550499" y="1154849"/>
                  </a:lnTo>
                  <a:lnTo>
                    <a:pt x="4550499" y="35064"/>
                  </a:lnTo>
                  <a:close/>
                </a:path>
                <a:path w="5908675" h="1169035">
                  <a:moveTo>
                    <a:pt x="5908256" y="506031"/>
                  </a:moveTo>
                  <a:lnTo>
                    <a:pt x="5725388" y="506031"/>
                  </a:lnTo>
                  <a:lnTo>
                    <a:pt x="5725388" y="35064"/>
                  </a:lnTo>
                  <a:lnTo>
                    <a:pt x="5625185" y="35064"/>
                  </a:lnTo>
                  <a:lnTo>
                    <a:pt x="5625185" y="905586"/>
                  </a:lnTo>
                  <a:lnTo>
                    <a:pt x="5593054" y="931037"/>
                  </a:lnTo>
                  <a:lnTo>
                    <a:pt x="5554713" y="952169"/>
                  </a:lnTo>
                  <a:lnTo>
                    <a:pt x="5510885" y="968844"/>
                  </a:lnTo>
                  <a:lnTo>
                    <a:pt x="5462257" y="980922"/>
                  </a:lnTo>
                  <a:lnTo>
                    <a:pt x="5409527" y="988275"/>
                  </a:lnTo>
                  <a:lnTo>
                    <a:pt x="5353380" y="990765"/>
                  </a:lnTo>
                  <a:lnTo>
                    <a:pt x="4953825" y="990765"/>
                  </a:lnTo>
                  <a:lnTo>
                    <a:pt x="4953825" y="142786"/>
                  </a:lnTo>
                  <a:lnTo>
                    <a:pt x="5382196" y="142786"/>
                  </a:lnTo>
                  <a:lnTo>
                    <a:pt x="5382196" y="55105"/>
                  </a:lnTo>
                  <a:lnTo>
                    <a:pt x="4853622" y="55105"/>
                  </a:lnTo>
                  <a:lnTo>
                    <a:pt x="4853622" y="1077188"/>
                  </a:lnTo>
                  <a:lnTo>
                    <a:pt x="5337099" y="1077188"/>
                  </a:lnTo>
                  <a:lnTo>
                    <a:pt x="5397754" y="1074610"/>
                  </a:lnTo>
                  <a:lnTo>
                    <a:pt x="5454929" y="1066977"/>
                  </a:lnTo>
                  <a:lnTo>
                    <a:pt x="5507444" y="1054481"/>
                  </a:lnTo>
                  <a:lnTo>
                    <a:pt x="5554116" y="1037285"/>
                  </a:lnTo>
                  <a:lnTo>
                    <a:pt x="5593753" y="1015568"/>
                  </a:lnTo>
                  <a:lnTo>
                    <a:pt x="5625185" y="989507"/>
                  </a:lnTo>
                  <a:lnTo>
                    <a:pt x="5625185" y="1156093"/>
                  </a:lnTo>
                  <a:lnTo>
                    <a:pt x="5725388" y="1156093"/>
                  </a:lnTo>
                  <a:lnTo>
                    <a:pt x="5725388" y="593699"/>
                  </a:lnTo>
                  <a:lnTo>
                    <a:pt x="5908256" y="593699"/>
                  </a:lnTo>
                  <a:lnTo>
                    <a:pt x="5908256" y="506031"/>
                  </a:lnTo>
                  <a:close/>
                </a:path>
              </a:pathLst>
            </a:custGeom>
            <a:solidFill>
              <a:srgbClr val="E0EA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BF4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52854" y="2980689"/>
            <a:ext cx="2331720" cy="1103630"/>
            <a:chOff x="1752854" y="2980689"/>
            <a:chExt cx="2331720" cy="11036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854" y="2980689"/>
              <a:ext cx="658368" cy="493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854" y="3518357"/>
              <a:ext cx="2267712" cy="5657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2614" y="3518357"/>
              <a:ext cx="441960" cy="56570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6800" y="647395"/>
            <a:ext cx="5466461" cy="12347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752854" y="4377816"/>
            <a:ext cx="3548379" cy="1103630"/>
            <a:chOff x="1752854" y="4377816"/>
            <a:chExt cx="3548379" cy="11036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854" y="4377816"/>
              <a:ext cx="658368" cy="4937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854" y="4915484"/>
              <a:ext cx="755904" cy="5657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5962" y="4915484"/>
              <a:ext cx="1133856" cy="5657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1866" y="4915484"/>
              <a:ext cx="864869" cy="5657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83761" y="4915484"/>
              <a:ext cx="755903" cy="5657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6870" y="4915484"/>
              <a:ext cx="1133855" cy="56570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752854" y="5721426"/>
            <a:ext cx="2371725" cy="1104265"/>
            <a:chOff x="1752854" y="5721426"/>
            <a:chExt cx="2371725" cy="110426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2854" y="5721426"/>
              <a:ext cx="658368" cy="4940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52854" y="6259957"/>
              <a:ext cx="1511808" cy="5654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0342" y="6259957"/>
              <a:ext cx="1133856" cy="56540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2854" y="6874129"/>
            <a:ext cx="1733042" cy="56540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752854" y="7677911"/>
            <a:ext cx="3505200" cy="1103630"/>
            <a:chOff x="1752854" y="7677911"/>
            <a:chExt cx="3505200" cy="110363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2854" y="7677911"/>
              <a:ext cx="658368" cy="4937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2854" y="8216137"/>
              <a:ext cx="1511808" cy="565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0342" y="8216137"/>
              <a:ext cx="2267711" cy="56540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52854" y="8830361"/>
            <a:ext cx="1649348" cy="56540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812291" y="2095500"/>
            <a:ext cx="16663669" cy="8191500"/>
            <a:chOff x="812291" y="2095500"/>
            <a:chExt cx="16663669" cy="8191500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3870" y="2888233"/>
              <a:ext cx="658367" cy="4937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2291" y="2095500"/>
              <a:ext cx="16663416" cy="81914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83870" y="4237989"/>
              <a:ext cx="658367" cy="4937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83870" y="4775961"/>
              <a:ext cx="1133855" cy="5654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44929" y="4775961"/>
              <a:ext cx="1133855" cy="5654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83870" y="5597016"/>
              <a:ext cx="658367" cy="4937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83870" y="6134989"/>
              <a:ext cx="1511807" cy="56540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21357" y="6134989"/>
              <a:ext cx="1133855" cy="5654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83870" y="6994271"/>
              <a:ext cx="658367" cy="4937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183870" y="7532242"/>
              <a:ext cx="1889759" cy="56540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99309" y="7532242"/>
              <a:ext cx="1133855" cy="56540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12445" y="8391397"/>
              <a:ext cx="658367" cy="4937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212445" y="8929446"/>
              <a:ext cx="1511807" cy="5657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449932" y="8929446"/>
              <a:ext cx="1133855" cy="56570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6369D7-E3F0-B206-7782-30FA1D051B9C}"/>
              </a:ext>
            </a:extLst>
          </p:cNvPr>
          <p:cNvSpPr txBox="1"/>
          <p:nvPr/>
        </p:nvSpPr>
        <p:spPr>
          <a:xfrm>
            <a:off x="13069250" y="3518357"/>
            <a:ext cx="4532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2D583D"/>
                </a:solidFill>
              </a:rPr>
              <a:t>정부지원사업비  집행계획</a:t>
            </a:r>
            <a:endParaRPr lang="ko-KR" altLang="en-US" sz="2400" b="1" dirty="0">
              <a:solidFill>
                <a:srgbClr val="2D583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33144" y="3895344"/>
            <a:ext cx="4954905" cy="4875530"/>
            <a:chOff x="1533144" y="3895344"/>
            <a:chExt cx="4954905" cy="4875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144" y="3895344"/>
              <a:ext cx="4954524" cy="48752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052" y="3921252"/>
              <a:ext cx="4852416" cy="47731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10667"/>
            <a:ext cx="18288000" cy="1981200"/>
            <a:chOff x="0" y="10667"/>
            <a:chExt cx="18288000" cy="19812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7"/>
              <a:ext cx="18287999" cy="1981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1506" y="804926"/>
              <a:ext cx="914400" cy="423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3215" y="804926"/>
              <a:ext cx="1219606" cy="423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8453" y="804926"/>
              <a:ext cx="1219200" cy="4236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4961" y="804926"/>
              <a:ext cx="914400" cy="423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6668" y="804926"/>
              <a:ext cx="1219200" cy="423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1652" y="804926"/>
              <a:ext cx="1829180" cy="4236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8141" y="804926"/>
              <a:ext cx="1219200" cy="423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4650" y="804926"/>
              <a:ext cx="1524380" cy="4236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24687" y="804926"/>
              <a:ext cx="2133600" cy="4236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2643" y="1054607"/>
              <a:ext cx="3048000" cy="4312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3279" y="521208"/>
              <a:ext cx="3356229" cy="84734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127372" y="569468"/>
            <a:ext cx="307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2C563B"/>
                </a:solidFill>
                <a:latin typeface="Calibri"/>
                <a:cs typeface="Calibri"/>
              </a:rPr>
              <a:t>?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59166" y="8812072"/>
            <a:ext cx="8521700" cy="847725"/>
            <a:chOff x="8059166" y="8812072"/>
            <a:chExt cx="8521700" cy="84772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9166" y="8812072"/>
              <a:ext cx="841248" cy="4236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94674" y="8812072"/>
              <a:ext cx="841248" cy="4236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8658" y="8812072"/>
              <a:ext cx="544068" cy="4236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1370" y="8812072"/>
              <a:ext cx="1682877" cy="4236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65459" y="8812072"/>
              <a:ext cx="1121664" cy="4236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79859" y="8812072"/>
              <a:ext cx="1121664" cy="4236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994259" y="8812072"/>
              <a:ext cx="841705" cy="4236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28497" y="8812072"/>
              <a:ext cx="1121663" cy="4236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542897" y="8812072"/>
              <a:ext cx="841248" cy="4236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178405" y="8812072"/>
              <a:ext cx="1402080" cy="4236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00069" y="8812072"/>
              <a:ext cx="161544" cy="4236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68182" y="9235440"/>
              <a:ext cx="553212" cy="4239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36990" y="9235440"/>
              <a:ext cx="548640" cy="423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02750" y="9235440"/>
              <a:ext cx="576072" cy="4239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71558" y="9235440"/>
              <a:ext cx="1728597" cy="4239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00511" y="9235440"/>
              <a:ext cx="1728216" cy="4239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729083" y="9235440"/>
              <a:ext cx="1440561" cy="423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69873" y="9235440"/>
              <a:ext cx="1152144" cy="423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20848" y="9235440"/>
              <a:ext cx="576071" cy="4239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294229" y="9235440"/>
              <a:ext cx="864107" cy="42397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886455" y="2532888"/>
            <a:ext cx="2280920" cy="1176020"/>
            <a:chOff x="2886455" y="2532888"/>
            <a:chExt cx="2280920" cy="1176020"/>
          </a:xfrm>
        </p:grpSpPr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44367" y="2590800"/>
              <a:ext cx="2222754" cy="11178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86455" y="2532888"/>
              <a:ext cx="2197608" cy="109270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06393" y="2644394"/>
              <a:ext cx="1390269" cy="3337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19881" y="2956814"/>
              <a:ext cx="695401" cy="3337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38422" y="2956814"/>
              <a:ext cx="926591" cy="3337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86706" y="2956814"/>
              <a:ext cx="694943" cy="33375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659623" y="6333744"/>
            <a:ext cx="9180830" cy="2247900"/>
            <a:chOff x="7659623" y="6333744"/>
            <a:chExt cx="9180830" cy="2247900"/>
          </a:xfrm>
        </p:grpSpPr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59623" y="6333744"/>
              <a:ext cx="9180576" cy="22478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85531" y="6359652"/>
              <a:ext cx="9078468" cy="2145792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10695431" y="2532888"/>
            <a:ext cx="3131185" cy="1176020"/>
            <a:chOff x="10695431" y="2532888"/>
            <a:chExt cx="3131185" cy="1176020"/>
          </a:xfrm>
        </p:grpSpPr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53343" y="2590800"/>
              <a:ext cx="3073146" cy="11178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695431" y="2532888"/>
              <a:ext cx="3047999" cy="1092707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7670292" y="3552697"/>
            <a:ext cx="9147175" cy="2653030"/>
            <a:chOff x="7670292" y="3552697"/>
            <a:chExt cx="9147175" cy="2653030"/>
          </a:xfrm>
        </p:grpSpPr>
        <p:pic>
          <p:nvPicPr>
            <p:cNvPr id="55" name="object 5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70292" y="3895343"/>
              <a:ext cx="9147048" cy="231038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96200" y="3921251"/>
              <a:ext cx="9044940" cy="220776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200378" y="3552697"/>
              <a:ext cx="829055" cy="31699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4873985" y="3552697"/>
              <a:ext cx="622249" cy="3169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340584" y="3552697"/>
              <a:ext cx="512063" cy="3169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724632" y="3552697"/>
              <a:ext cx="414528" cy="31699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931896" y="3552697"/>
              <a:ext cx="459105" cy="31699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299180" y="3552697"/>
              <a:ext cx="414528" cy="31699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1071986" y="2654553"/>
            <a:ext cx="2794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TV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1354434" y="2644394"/>
            <a:ext cx="2231390" cy="646430"/>
            <a:chOff x="11354434" y="2644394"/>
            <a:chExt cx="2231390" cy="646430"/>
          </a:xfrm>
        </p:grpSpPr>
        <p:pic>
          <p:nvPicPr>
            <p:cNvPr id="65" name="object 6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392534" y="2644394"/>
              <a:ext cx="1158240" cy="33375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373990" y="2644394"/>
              <a:ext cx="463296" cy="33375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2658978" y="2644394"/>
              <a:ext cx="926592" cy="33375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354434" y="2956814"/>
              <a:ext cx="694944" cy="33375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872594" y="2956814"/>
              <a:ext cx="926592" cy="33375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620878" y="2956814"/>
              <a:ext cx="694944" cy="333755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2084197" y="8875166"/>
            <a:ext cx="4091304" cy="847725"/>
            <a:chOff x="2084197" y="8875166"/>
            <a:chExt cx="4091304" cy="847725"/>
          </a:xfrm>
        </p:grpSpPr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30501" y="8875166"/>
              <a:ext cx="1682877" cy="42367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04589" y="8875166"/>
              <a:ext cx="1402080" cy="42367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97882" y="8875166"/>
              <a:ext cx="1121664" cy="42367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084197" y="9298838"/>
              <a:ext cx="864565" cy="4239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45994" y="9298838"/>
              <a:ext cx="864107" cy="42397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408933" y="9298838"/>
              <a:ext cx="864108" cy="42397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70350" y="9298838"/>
              <a:ext cx="1440179" cy="42397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10886" y="9298838"/>
              <a:ext cx="864108" cy="423976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80415" y="462661"/>
            <a:ext cx="1312164" cy="1057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FF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14800" cy="10287000"/>
            <a:chOff x="0" y="0"/>
            <a:chExt cx="41148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051" y="5362702"/>
              <a:ext cx="989584" cy="353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3830" y="5362702"/>
              <a:ext cx="742950" cy="3535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0194" y="5362702"/>
              <a:ext cx="989990" cy="3535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2175" y="5362702"/>
              <a:ext cx="989584" cy="3535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051" y="5716270"/>
              <a:ext cx="470916" cy="3535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995" y="5716270"/>
              <a:ext cx="451104" cy="3535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659" y="5716270"/>
              <a:ext cx="749808" cy="353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9694" y="5716270"/>
              <a:ext cx="752094" cy="3535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5202" y="5716270"/>
              <a:ext cx="471373" cy="353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400" y="5716270"/>
              <a:ext cx="451103" cy="353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9063" y="5716270"/>
              <a:ext cx="742950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051" y="6069533"/>
              <a:ext cx="534924" cy="3538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667" y="6069533"/>
              <a:ext cx="569976" cy="3538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2869" y="6069533"/>
              <a:ext cx="1144016" cy="3538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01569" y="6069533"/>
              <a:ext cx="855421" cy="353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42487" y="6069533"/>
              <a:ext cx="797813" cy="3538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051" y="6423659"/>
              <a:ext cx="1170432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5185" y="6423659"/>
              <a:ext cx="877824" cy="35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75662" y="6423659"/>
              <a:ext cx="1170838" cy="3535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28999" y="6423659"/>
              <a:ext cx="490727" cy="3535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051" y="6777228"/>
              <a:ext cx="975360" cy="353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3399" y="4485132"/>
              <a:ext cx="3048000" cy="43129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6423659" y="8392032"/>
            <a:ext cx="6764655" cy="424180"/>
            <a:chOff x="6423659" y="8392032"/>
            <a:chExt cx="6764655" cy="424180"/>
          </a:xfrm>
        </p:grpSpPr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23659" y="8392032"/>
              <a:ext cx="1402461" cy="4236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97393" y="8392032"/>
              <a:ext cx="1402079" cy="4236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70873" y="8392032"/>
              <a:ext cx="841248" cy="4236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85045" y="8392032"/>
              <a:ext cx="1121663" cy="4236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78109" y="8392032"/>
              <a:ext cx="1122070" cy="4236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73078" y="8392032"/>
              <a:ext cx="1121663" cy="42367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66142" y="8392032"/>
              <a:ext cx="1121664" cy="42367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2948031" y="8307705"/>
            <a:ext cx="412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>
                <a:solidFill>
                  <a:srgbClr val="2F2F2F"/>
                </a:solidFill>
                <a:latin typeface="Calibri"/>
                <a:cs typeface="Calibri"/>
              </a:rPr>
              <a:t>30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45221" y="8392032"/>
            <a:ext cx="8565515" cy="884555"/>
            <a:chOff x="7745221" y="8392032"/>
            <a:chExt cx="8565515" cy="884555"/>
          </a:xfrm>
        </p:grpSpPr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45221" y="8852001"/>
              <a:ext cx="560831" cy="42397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00313" y="8852001"/>
              <a:ext cx="1121664" cy="4239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14713" y="8852001"/>
              <a:ext cx="1402079" cy="4239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09529" y="8852001"/>
              <a:ext cx="1402460" cy="4239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03202" y="8852001"/>
              <a:ext cx="841248" cy="4239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038710" y="8852001"/>
              <a:ext cx="1121664" cy="42397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47826" y="8392032"/>
              <a:ext cx="560832" cy="42367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683106" y="8392032"/>
              <a:ext cx="1402461" cy="42367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55316" y="8392032"/>
              <a:ext cx="1121663" cy="42367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749904" y="8392032"/>
              <a:ext cx="560832" cy="4236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030320" y="8392032"/>
              <a:ext cx="161544" cy="4236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953110" y="8852001"/>
              <a:ext cx="1121664" cy="4239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67510" y="8852001"/>
              <a:ext cx="1122070" cy="4239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709013" y="8852001"/>
              <a:ext cx="164592" cy="423976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9314688" y="1104900"/>
            <a:ext cx="3987800" cy="1410970"/>
            <a:chOff x="9314688" y="1104900"/>
            <a:chExt cx="3987800" cy="1410970"/>
          </a:xfrm>
        </p:grpSpPr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72600" y="1162811"/>
              <a:ext cx="3929634" cy="135255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314688" y="1104900"/>
              <a:ext cx="3904488" cy="13274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27362" y="1196975"/>
              <a:ext cx="179831" cy="42367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717278" y="1196975"/>
              <a:ext cx="1463421" cy="42367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888091" y="1196975"/>
              <a:ext cx="262890" cy="4236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63351" y="1196975"/>
              <a:ext cx="1170431" cy="4236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028042" y="1196975"/>
              <a:ext cx="1170431" cy="4236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412602" y="1585594"/>
              <a:ext cx="1347851" cy="4937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535791" y="1641983"/>
              <a:ext cx="877824" cy="42367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647801" y="3803091"/>
            <a:ext cx="83756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30" dirty="0">
                <a:solidFill>
                  <a:srgbClr val="2C563B"/>
                </a:solidFill>
                <a:latin typeface="Calibri"/>
                <a:cs typeface="Calibri"/>
              </a:rPr>
              <a:t>30</a:t>
            </a:r>
            <a:endParaRPr sz="66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55319" y="3408934"/>
            <a:ext cx="3467100" cy="1443990"/>
            <a:chOff x="655319" y="3408934"/>
            <a:chExt cx="3467100" cy="1443990"/>
          </a:xfrm>
        </p:grpSpPr>
        <p:pic>
          <p:nvPicPr>
            <p:cNvPr id="63" name="object 6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59102" y="3899611"/>
              <a:ext cx="1264920" cy="95280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24150" y="3899611"/>
              <a:ext cx="1897888" cy="95280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5319" y="3408934"/>
              <a:ext cx="1948052" cy="4937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38069" y="3408934"/>
              <a:ext cx="649224" cy="4937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19069" y="3408934"/>
              <a:ext cx="973835" cy="493776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5384291" y="2679192"/>
            <a:ext cx="11816080" cy="5318760"/>
            <a:chOff x="5384291" y="2679192"/>
            <a:chExt cx="11816080" cy="5318760"/>
          </a:xfrm>
        </p:grpSpPr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384291" y="2679192"/>
              <a:ext cx="11815571" cy="531875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410199" y="2705100"/>
              <a:ext cx="11713464" cy="5216652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0266" y="2212543"/>
            <a:ext cx="1312672" cy="1057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3691" y="3549396"/>
            <a:ext cx="4395470" cy="5047615"/>
            <a:chOff x="4393691" y="3549396"/>
            <a:chExt cx="4395470" cy="5047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3691" y="3549396"/>
              <a:ext cx="4395216" cy="32430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9" y="3575304"/>
              <a:ext cx="4293108" cy="31409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3691" y="4991100"/>
              <a:ext cx="4395216" cy="36057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9" y="5017008"/>
              <a:ext cx="4293108" cy="350367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4114800" cy="10287000"/>
            <a:chOff x="0" y="0"/>
            <a:chExt cx="4114800" cy="102870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99" y="5768085"/>
              <a:ext cx="1239520" cy="3535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388" y="5768085"/>
              <a:ext cx="1241958" cy="3535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03830" y="5768085"/>
              <a:ext cx="1154175" cy="353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9" y="6121349"/>
              <a:ext cx="779526" cy="3538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883" y="6121349"/>
              <a:ext cx="210312" cy="3538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40" y="6121349"/>
              <a:ext cx="518159" cy="3538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4376" y="6121349"/>
              <a:ext cx="782269" cy="353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5837" y="6121349"/>
              <a:ext cx="272034" cy="3538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0450" y="6121349"/>
              <a:ext cx="496062" cy="3538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61157" y="6121349"/>
              <a:ext cx="518159" cy="3538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63494" y="6121349"/>
              <a:ext cx="758952" cy="353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199" y="6475476"/>
              <a:ext cx="1221105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2476" y="6475476"/>
              <a:ext cx="1223390" cy="35356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91053" y="6475476"/>
              <a:ext cx="1223009" cy="353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7199" y="6829043"/>
              <a:ext cx="975360" cy="3535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4919" y="6829043"/>
              <a:ext cx="731977" cy="3535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9392" y="4814315"/>
              <a:ext cx="3047999" cy="432815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118350" y="1549272"/>
            <a:ext cx="988009" cy="49377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831328" y="1573149"/>
            <a:ext cx="360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2F2F2F"/>
                </a:solidFill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316982" y="1549272"/>
            <a:ext cx="11978005" cy="988060"/>
            <a:chOff x="5316982" y="1549272"/>
            <a:chExt cx="11978005" cy="988060"/>
          </a:xfrm>
        </p:grpSpPr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79308" y="1549272"/>
              <a:ext cx="658368" cy="4937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77072" y="1549272"/>
              <a:ext cx="1316735" cy="4937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31679" y="1549272"/>
              <a:ext cx="1316735" cy="4937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86288" y="1549272"/>
              <a:ext cx="1646301" cy="4937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068810" y="1549272"/>
              <a:ext cx="1645919" cy="4937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451077" y="1549272"/>
              <a:ext cx="1646300" cy="4937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35250" y="1549272"/>
              <a:ext cx="658367" cy="4937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164435" y="1549272"/>
              <a:ext cx="195071" cy="4937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6982" y="2042744"/>
              <a:ext cx="1645919" cy="4940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23634" y="2042744"/>
              <a:ext cx="1646301" cy="4940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30539" y="2042744"/>
              <a:ext cx="987551" cy="4940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80347" y="2042744"/>
              <a:ext cx="1316736" cy="4940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57816" y="2042744"/>
              <a:ext cx="1316735" cy="4940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035284" y="2042744"/>
              <a:ext cx="988009" cy="4940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785346" y="2042744"/>
              <a:ext cx="417575" cy="4940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994134" y="2042744"/>
              <a:ext cx="987551" cy="4940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43941" y="2042744"/>
              <a:ext cx="1316736" cy="4940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21410" y="2042744"/>
              <a:ext cx="1316736" cy="4940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900783" y="2042744"/>
              <a:ext cx="987551" cy="4940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649066" y="2042744"/>
              <a:ext cx="1645919" cy="4940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965802" y="2042744"/>
              <a:ext cx="198119" cy="494080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4403" y="4133850"/>
            <a:ext cx="281559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Problem</a:t>
            </a:r>
          </a:p>
        </p:txBody>
      </p:sp>
      <p:grpSp>
        <p:nvGrpSpPr>
          <p:cNvPr id="51" name="object 51"/>
          <p:cNvGrpSpPr/>
          <p:nvPr/>
        </p:nvGrpSpPr>
        <p:grpSpPr>
          <a:xfrm>
            <a:off x="650443" y="3523741"/>
            <a:ext cx="3167380" cy="777240"/>
            <a:chOff x="650443" y="3523741"/>
            <a:chExt cx="3167380" cy="777240"/>
          </a:xfrm>
        </p:grpSpPr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50443" y="3523741"/>
              <a:ext cx="2042160" cy="7772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85746" y="3523741"/>
              <a:ext cx="1531620" cy="77723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5202301" y="6588252"/>
            <a:ext cx="2914650" cy="387350"/>
            <a:chOff x="5202301" y="6588252"/>
            <a:chExt cx="2914650" cy="387350"/>
          </a:xfrm>
        </p:grpSpPr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02301" y="6588252"/>
              <a:ext cx="1024127" cy="3870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19165" y="6588252"/>
              <a:ext cx="1536572" cy="3870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348474" y="6588252"/>
              <a:ext cx="768096" cy="38709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946269" y="7034783"/>
            <a:ext cx="3426460" cy="387350"/>
            <a:chOff x="4946269" y="7034783"/>
            <a:chExt cx="3426460" cy="387350"/>
          </a:xfrm>
        </p:grpSpPr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946269" y="7034783"/>
              <a:ext cx="1280160" cy="38709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19165" y="7034783"/>
              <a:ext cx="1280540" cy="38709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92442" y="7034783"/>
              <a:ext cx="1280159" cy="38709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330316" y="7481569"/>
            <a:ext cx="2660015" cy="387350"/>
            <a:chOff x="5330316" y="7481569"/>
            <a:chExt cx="2660015" cy="387350"/>
          </a:xfrm>
        </p:grpSpPr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30316" y="7481569"/>
              <a:ext cx="1280540" cy="38709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03593" y="7481569"/>
              <a:ext cx="768096" cy="38709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65949" y="7481569"/>
              <a:ext cx="1024127" cy="38709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336413" y="5343093"/>
            <a:ext cx="2849880" cy="1133475"/>
            <a:chOff x="5336413" y="5343093"/>
            <a:chExt cx="2849880" cy="1133475"/>
          </a:xfrm>
        </p:grpSpPr>
        <p:pic>
          <p:nvPicPr>
            <p:cNvPr id="67" name="object 6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531485" y="5343093"/>
              <a:ext cx="1170432" cy="56570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30645" y="5343093"/>
              <a:ext cx="1560576" cy="56570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336413" y="5910707"/>
              <a:ext cx="1560575" cy="5654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25716" y="5910707"/>
              <a:ext cx="1560576" cy="565403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5970778" y="3624326"/>
            <a:ext cx="1788160" cy="1412748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9052559" y="3877055"/>
            <a:ext cx="4394200" cy="5047615"/>
            <a:chOff x="9052559" y="3877055"/>
            <a:chExt cx="4394200" cy="5047615"/>
          </a:xfrm>
        </p:grpSpPr>
        <p:pic>
          <p:nvPicPr>
            <p:cNvPr id="73" name="object 7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052559" y="3877055"/>
              <a:ext cx="4393692" cy="324154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8467" y="3902963"/>
              <a:ext cx="4291583" cy="313943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052559" y="5317236"/>
              <a:ext cx="4393692" cy="360730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8467" y="5343144"/>
              <a:ext cx="4291583" cy="35052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704196" y="6915657"/>
              <a:ext cx="1536192" cy="38709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033124" y="6915657"/>
              <a:ext cx="1280159" cy="38709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2106020" y="6915657"/>
              <a:ext cx="768553" cy="387095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12605766" y="6930390"/>
            <a:ext cx="9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554844" y="3951223"/>
            <a:ext cx="3528695" cy="4244975"/>
            <a:chOff x="9554844" y="3951223"/>
            <a:chExt cx="3528695" cy="4244975"/>
          </a:xfrm>
        </p:grpSpPr>
        <p:pic>
          <p:nvPicPr>
            <p:cNvPr id="82" name="object 8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554844" y="7362189"/>
              <a:ext cx="768096" cy="38709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117200" y="7362189"/>
              <a:ext cx="1024127" cy="38709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34064" y="7362189"/>
              <a:ext cx="768096" cy="38709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496420" y="7362189"/>
              <a:ext cx="768096" cy="38709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2058776" y="7362189"/>
              <a:ext cx="1024534" cy="38709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117200" y="7808721"/>
              <a:ext cx="768096" cy="38709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79556" y="7808721"/>
              <a:ext cx="768096" cy="38709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240388" y="7808721"/>
              <a:ext cx="1280541" cy="38709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444860" y="5670803"/>
              <a:ext cx="1950720" cy="56540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799954" y="6237427"/>
              <a:ext cx="1560956" cy="56570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089512" y="6237427"/>
              <a:ext cx="1950719" cy="56570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629645" y="3951223"/>
              <a:ext cx="1787652" cy="1413002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13626084" y="3549396"/>
            <a:ext cx="4394200" cy="5047615"/>
            <a:chOff x="13626084" y="3549396"/>
            <a:chExt cx="4394200" cy="5047615"/>
          </a:xfrm>
        </p:grpSpPr>
        <p:pic>
          <p:nvPicPr>
            <p:cNvPr id="95" name="object 9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626084" y="3549396"/>
              <a:ext cx="4393692" cy="32430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1992" y="3575304"/>
              <a:ext cx="4291584" cy="314096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3626084" y="4991100"/>
              <a:ext cx="4393692" cy="360578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1992" y="5017008"/>
              <a:ext cx="4291584" cy="350367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4263751" y="6421882"/>
              <a:ext cx="768096" cy="38709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4826107" y="6421882"/>
              <a:ext cx="1024128" cy="38709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5642971" y="6421882"/>
              <a:ext cx="1280159" cy="387096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16654398" y="6436614"/>
            <a:ext cx="9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14164690" y="3624326"/>
            <a:ext cx="3634740" cy="4077970"/>
            <a:chOff x="14164690" y="3624326"/>
            <a:chExt cx="3634740" cy="4077970"/>
          </a:xfrm>
        </p:grpSpPr>
        <p:pic>
          <p:nvPicPr>
            <p:cNvPr id="104" name="object 10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773778" y="6421882"/>
              <a:ext cx="768096" cy="38709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164690" y="6868414"/>
              <a:ext cx="1024128" cy="38709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4981554" y="6868414"/>
              <a:ext cx="1536192" cy="38709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310482" y="6868414"/>
              <a:ext cx="1024128" cy="38709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7128870" y="6868414"/>
              <a:ext cx="512063" cy="38709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4419198" y="7314946"/>
              <a:ext cx="768096" cy="38709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4981554" y="7314946"/>
              <a:ext cx="1024128" cy="38709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5798418" y="7314946"/>
              <a:ext cx="1024128" cy="387095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6616806" y="7314946"/>
              <a:ext cx="768096" cy="38709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086329" y="5202682"/>
              <a:ext cx="1950719" cy="56540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322805" y="5769305"/>
              <a:ext cx="1170432" cy="56570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5221965" y="5769305"/>
              <a:ext cx="780288" cy="56570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5729457" y="5769305"/>
              <a:ext cx="1170432" cy="56570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6628617" y="5769305"/>
              <a:ext cx="1170432" cy="56570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5203169" y="3624326"/>
              <a:ext cx="1788159" cy="1412748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556892" y="2377770"/>
            <a:ext cx="1312164" cy="1057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4600" y="4229100"/>
            <a:ext cx="3653028" cy="36530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2411" y="4381500"/>
            <a:ext cx="3653028" cy="3653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40" y="4305300"/>
            <a:ext cx="3653028" cy="36530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4114800" cy="10287000"/>
            <a:chOff x="0" y="0"/>
            <a:chExt cx="4114800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114799" cy="10286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39" y="5475096"/>
              <a:ext cx="1170432" cy="4236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332" y="5475096"/>
              <a:ext cx="878281" cy="423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7194" y="5475096"/>
              <a:ext cx="1170432" cy="423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39" y="5898464"/>
              <a:ext cx="1463040" cy="423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6194" y="5898464"/>
              <a:ext cx="877824" cy="423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9802" y="5898464"/>
              <a:ext cx="1170431" cy="423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39" y="6324346"/>
              <a:ext cx="1756029" cy="4236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8802" y="6324346"/>
              <a:ext cx="1170431" cy="423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3494" y="6324346"/>
              <a:ext cx="877824" cy="4236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639" y="6748018"/>
              <a:ext cx="1170432" cy="4236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3332" y="6748018"/>
              <a:ext cx="1463420" cy="423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9392" y="4814315"/>
              <a:ext cx="3047999" cy="432815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84403" y="4133850"/>
            <a:ext cx="27444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Solution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545591" y="2377770"/>
            <a:ext cx="3347085" cy="1892300"/>
            <a:chOff x="545591" y="2377770"/>
            <a:chExt cx="3347085" cy="1892300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5591" y="3704208"/>
              <a:ext cx="1456944" cy="5654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06880" y="3704208"/>
              <a:ext cx="2185797" cy="5654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6892" y="2377770"/>
              <a:ext cx="1312164" cy="105796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9052559" y="5173979"/>
            <a:ext cx="4394200" cy="5047615"/>
            <a:chOff x="9052559" y="5173979"/>
            <a:chExt cx="4394200" cy="5047615"/>
          </a:xfrm>
        </p:grpSpPr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2559" y="5173979"/>
              <a:ext cx="4393692" cy="32415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78467" y="5199887"/>
              <a:ext cx="4291583" cy="31394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52559" y="6614159"/>
              <a:ext cx="4393692" cy="36073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78467" y="6640067"/>
              <a:ext cx="4291583" cy="3505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04196" y="8212835"/>
              <a:ext cx="1536192" cy="3870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33124" y="8212835"/>
              <a:ext cx="1280159" cy="3870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06020" y="8212835"/>
              <a:ext cx="768553" cy="387095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4393691" y="5049011"/>
            <a:ext cx="4395470" cy="5047615"/>
            <a:chOff x="4393691" y="5049011"/>
            <a:chExt cx="4395470" cy="5047615"/>
          </a:xfrm>
        </p:grpSpPr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93691" y="5049011"/>
              <a:ext cx="4395216" cy="32430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19599" y="5074919"/>
              <a:ext cx="4293108" cy="314096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93691" y="6490715"/>
              <a:ext cx="4395216" cy="36057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19599" y="6516623"/>
              <a:ext cx="4293108" cy="35036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2300" y="8088122"/>
              <a:ext cx="1024127" cy="38709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19164" y="8088122"/>
              <a:ext cx="1536572" cy="38709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48473" y="8088122"/>
              <a:ext cx="768096" cy="3870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46268" y="8534349"/>
              <a:ext cx="1280160" cy="3874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19164" y="8534349"/>
              <a:ext cx="1280540" cy="3874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92441" y="8534349"/>
              <a:ext cx="1280159" cy="3874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330316" y="8981541"/>
              <a:ext cx="1280540" cy="3870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3593" y="8981541"/>
              <a:ext cx="768096" cy="3870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65949" y="8981541"/>
              <a:ext cx="1024127" cy="3870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31484" y="6843090"/>
              <a:ext cx="1170432" cy="5657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30644" y="6843090"/>
              <a:ext cx="1560576" cy="5657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36412" y="7410576"/>
              <a:ext cx="1560575" cy="5654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25716" y="7410576"/>
              <a:ext cx="1560576" cy="5654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0518" y="5082539"/>
              <a:ext cx="1787652" cy="141300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2605766" y="8227568"/>
            <a:ext cx="9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554844" y="5248402"/>
            <a:ext cx="3528695" cy="4244975"/>
            <a:chOff x="9554844" y="5248402"/>
            <a:chExt cx="3528695" cy="4244975"/>
          </a:xfrm>
        </p:grpSpPr>
        <p:pic>
          <p:nvPicPr>
            <p:cNvPr id="53" name="object 5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54844" y="8659367"/>
              <a:ext cx="768096" cy="38709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117200" y="8659367"/>
              <a:ext cx="1024127" cy="3870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34064" y="8659367"/>
              <a:ext cx="768096" cy="38709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96420" y="8659367"/>
              <a:ext cx="768096" cy="38709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058776" y="8659367"/>
              <a:ext cx="1024534" cy="38709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117200" y="9105900"/>
              <a:ext cx="768096" cy="38709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79556" y="9105900"/>
              <a:ext cx="768096" cy="38709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240388" y="9105900"/>
              <a:ext cx="1280541" cy="38709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44860" y="6967982"/>
              <a:ext cx="1950720" cy="56540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799954" y="7534605"/>
              <a:ext cx="1560956" cy="56570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089512" y="7534605"/>
              <a:ext cx="1950719" cy="56570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629645" y="5248402"/>
              <a:ext cx="1787652" cy="1413002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13626084" y="4998720"/>
            <a:ext cx="4394200" cy="5047615"/>
            <a:chOff x="13626084" y="4998720"/>
            <a:chExt cx="4394200" cy="5047615"/>
          </a:xfrm>
        </p:grpSpPr>
        <p:pic>
          <p:nvPicPr>
            <p:cNvPr id="66" name="object 6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626084" y="4998720"/>
              <a:ext cx="4393692" cy="324307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51992" y="5024628"/>
              <a:ext cx="4291584" cy="314096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626084" y="6440424"/>
              <a:ext cx="4393692" cy="36057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51992" y="6466332"/>
              <a:ext cx="4291584" cy="350367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263751" y="7871460"/>
              <a:ext cx="768096" cy="38709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826107" y="7871460"/>
              <a:ext cx="1024128" cy="3870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642971" y="7871460"/>
              <a:ext cx="1280159" cy="387095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6654398" y="7886192"/>
            <a:ext cx="952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F2F2F"/>
                </a:solidFill>
                <a:latin typeface="Calibri"/>
                <a:cs typeface="Calibri"/>
              </a:rPr>
              <a:t>,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4164690" y="5057266"/>
            <a:ext cx="3634740" cy="4094479"/>
            <a:chOff x="14164690" y="5057266"/>
            <a:chExt cx="3634740" cy="4094479"/>
          </a:xfrm>
        </p:grpSpPr>
        <p:pic>
          <p:nvPicPr>
            <p:cNvPr id="75" name="object 7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773778" y="7871459"/>
              <a:ext cx="768096" cy="38709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164690" y="8317991"/>
              <a:ext cx="1024128" cy="38709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981554" y="8317991"/>
              <a:ext cx="1536192" cy="38709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310482" y="8317991"/>
              <a:ext cx="1024128" cy="38709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7128870" y="8317991"/>
              <a:ext cx="512063" cy="38709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419198" y="8764523"/>
              <a:ext cx="768096" cy="3870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981554" y="8764523"/>
              <a:ext cx="1024128" cy="38709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5798418" y="8764523"/>
              <a:ext cx="1024128" cy="38709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6616806" y="8764523"/>
              <a:ext cx="768096" cy="38709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086329" y="6652259"/>
              <a:ext cx="1950719" cy="56540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322805" y="7218883"/>
              <a:ext cx="1170432" cy="56570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5221965" y="7218883"/>
              <a:ext cx="780288" cy="56570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5729457" y="7218883"/>
              <a:ext cx="1170432" cy="56570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6628617" y="7218883"/>
              <a:ext cx="1170432" cy="56570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203169" y="5057266"/>
              <a:ext cx="1788159" cy="1412748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10059669" y="3608781"/>
            <a:ext cx="2636520" cy="494665"/>
            <a:chOff x="10059669" y="3608781"/>
            <a:chExt cx="2636520" cy="494665"/>
          </a:xfrm>
        </p:grpSpPr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059669" y="3608781"/>
              <a:ext cx="946403" cy="4940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746993" y="3608781"/>
              <a:ext cx="946403" cy="4940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1434317" y="3608781"/>
              <a:ext cx="1261872" cy="494080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4847844" y="39623"/>
            <a:ext cx="3503929" cy="4124325"/>
            <a:chOff x="4847844" y="39623"/>
            <a:chExt cx="3503929" cy="4124325"/>
          </a:xfrm>
        </p:grpSpPr>
        <p:pic>
          <p:nvPicPr>
            <p:cNvPr id="95" name="object 9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779261" y="3243325"/>
              <a:ext cx="946861" cy="4937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66966" y="3243325"/>
              <a:ext cx="1261871" cy="4937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36362" y="3669741"/>
              <a:ext cx="946403" cy="49408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23686" y="3669741"/>
              <a:ext cx="946861" cy="49408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811391" y="3669741"/>
              <a:ext cx="1261872" cy="49408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847844" y="39623"/>
              <a:ext cx="3503676" cy="3503676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0044683" y="949452"/>
            <a:ext cx="2290572" cy="2289048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12882371" y="3047"/>
            <a:ext cx="5405755" cy="4104004"/>
            <a:chOff x="12882371" y="3047"/>
            <a:chExt cx="5405755" cy="4104004"/>
          </a:xfrm>
        </p:grpSpPr>
        <p:pic>
          <p:nvPicPr>
            <p:cNvPr id="103" name="object 10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4796261" y="3186049"/>
              <a:ext cx="1577340" cy="4937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6116045" y="3186049"/>
              <a:ext cx="946403" cy="49377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4796261" y="3612769"/>
              <a:ext cx="1577340" cy="49377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6116045" y="3612769"/>
              <a:ext cx="946403" cy="49377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2882371" y="3047"/>
              <a:ext cx="5405628" cy="3845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BD29F-E95F-91C0-27D0-9BDE196C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object 32">
            <a:extLst>
              <a:ext uri="{FF2B5EF4-FFF2-40B4-BE49-F238E27FC236}">
                <a16:creationId xmlns:a16="http://schemas.microsoft.com/office/drawing/2014/main" id="{C11EB009-14CA-1CE4-1324-8079CC78B7E0}"/>
              </a:ext>
            </a:extLst>
          </p:cNvPr>
          <p:cNvGrpSpPr/>
          <p:nvPr/>
        </p:nvGrpSpPr>
        <p:grpSpPr>
          <a:xfrm>
            <a:off x="6705599" y="969532"/>
            <a:ext cx="9617999" cy="4308476"/>
            <a:chOff x="4393691" y="5049011"/>
            <a:chExt cx="4395216" cy="5047488"/>
          </a:xfrm>
        </p:grpSpPr>
        <p:pic>
          <p:nvPicPr>
            <p:cNvPr id="12" name="object 33">
              <a:extLst>
                <a:ext uri="{FF2B5EF4-FFF2-40B4-BE49-F238E27FC236}">
                  <a16:creationId xmlns:a16="http://schemas.microsoft.com/office/drawing/2014/main" id="{DA18733C-DDB3-BF55-BC73-4C36CC41298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3691" y="5049011"/>
              <a:ext cx="4395216" cy="3243072"/>
            </a:xfrm>
            <a:prstGeom prst="rect">
              <a:avLst/>
            </a:prstGeom>
          </p:spPr>
        </p:pic>
        <p:pic>
          <p:nvPicPr>
            <p:cNvPr id="13" name="object 34">
              <a:extLst>
                <a:ext uri="{FF2B5EF4-FFF2-40B4-BE49-F238E27FC236}">
                  <a16:creationId xmlns:a16="http://schemas.microsoft.com/office/drawing/2014/main" id="{3E1C4746-BE65-5DD5-AEC6-E6569A4A4C4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9" y="5074919"/>
              <a:ext cx="4293108" cy="3140963"/>
            </a:xfrm>
            <a:prstGeom prst="rect">
              <a:avLst/>
            </a:prstGeom>
          </p:spPr>
        </p:pic>
        <p:pic>
          <p:nvPicPr>
            <p:cNvPr id="14" name="object 35">
              <a:extLst>
                <a:ext uri="{FF2B5EF4-FFF2-40B4-BE49-F238E27FC236}">
                  <a16:creationId xmlns:a16="http://schemas.microsoft.com/office/drawing/2014/main" id="{A57E2929-D1AA-7B33-03E0-2F43EE329B2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3691" y="6490715"/>
              <a:ext cx="4395216" cy="3605784"/>
            </a:xfrm>
            <a:prstGeom prst="rect">
              <a:avLst/>
            </a:prstGeom>
          </p:spPr>
        </p:pic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413732E2-056F-01C3-EB26-23859DB40CB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9" y="6516623"/>
              <a:ext cx="4293108" cy="3503676"/>
            </a:xfrm>
            <a:prstGeom prst="rect">
              <a:avLst/>
            </a:prstGeom>
          </p:spPr>
        </p:pic>
        <p:pic>
          <p:nvPicPr>
            <p:cNvPr id="29" name="object 50">
              <a:extLst>
                <a:ext uri="{FF2B5EF4-FFF2-40B4-BE49-F238E27FC236}">
                  <a16:creationId xmlns:a16="http://schemas.microsoft.com/office/drawing/2014/main" id="{FF9557EA-9B92-79FC-017F-3C308C19DB6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0518" y="5082539"/>
              <a:ext cx="1787652" cy="1413002"/>
            </a:xfrm>
            <a:prstGeom prst="rect">
              <a:avLst/>
            </a:prstGeom>
          </p:spPr>
        </p:pic>
      </p:grpSp>
      <p:pic>
        <p:nvPicPr>
          <p:cNvPr id="31" name="object 3">
            <a:extLst>
              <a:ext uri="{FF2B5EF4-FFF2-40B4-BE49-F238E27FC236}">
                <a16:creationId xmlns:a16="http://schemas.microsoft.com/office/drawing/2014/main" id="{790C8D89-B080-E246-355F-E40B7AD94C9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608"/>
            <a:ext cx="4482083" cy="10286996"/>
          </a:xfrm>
          <a:prstGeom prst="rect">
            <a:avLst/>
          </a:prstGeom>
        </p:spPr>
      </p:pic>
      <p:grpSp>
        <p:nvGrpSpPr>
          <p:cNvPr id="33" name="object 32">
            <a:extLst>
              <a:ext uri="{FF2B5EF4-FFF2-40B4-BE49-F238E27FC236}">
                <a16:creationId xmlns:a16="http://schemas.microsoft.com/office/drawing/2014/main" id="{473EB354-5554-1ED4-783B-9FC674659EDB}"/>
              </a:ext>
            </a:extLst>
          </p:cNvPr>
          <p:cNvGrpSpPr/>
          <p:nvPr/>
        </p:nvGrpSpPr>
        <p:grpSpPr>
          <a:xfrm>
            <a:off x="6650571" y="5753100"/>
            <a:ext cx="9617999" cy="4308476"/>
            <a:chOff x="4393691" y="5049011"/>
            <a:chExt cx="4395216" cy="5047488"/>
          </a:xfrm>
        </p:grpSpPr>
        <p:pic>
          <p:nvPicPr>
            <p:cNvPr id="34" name="object 33">
              <a:extLst>
                <a:ext uri="{FF2B5EF4-FFF2-40B4-BE49-F238E27FC236}">
                  <a16:creationId xmlns:a16="http://schemas.microsoft.com/office/drawing/2014/main" id="{466E1599-9033-349D-15CC-7A9958D49C3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3691" y="5049011"/>
              <a:ext cx="4395216" cy="3243072"/>
            </a:xfrm>
            <a:prstGeom prst="rect">
              <a:avLst/>
            </a:prstGeom>
          </p:spPr>
        </p:pic>
        <p:pic>
          <p:nvPicPr>
            <p:cNvPr id="35" name="object 34">
              <a:extLst>
                <a:ext uri="{FF2B5EF4-FFF2-40B4-BE49-F238E27FC236}">
                  <a16:creationId xmlns:a16="http://schemas.microsoft.com/office/drawing/2014/main" id="{1918E34F-8640-99CD-D687-E71ECF2234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599" y="5074919"/>
              <a:ext cx="4293108" cy="3140963"/>
            </a:xfrm>
            <a:prstGeom prst="rect">
              <a:avLst/>
            </a:prstGeom>
          </p:spPr>
        </p:pic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1FA7D01A-23CC-9CC9-4FC4-CFB568CD63E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3691" y="6490715"/>
              <a:ext cx="4395216" cy="3605784"/>
            </a:xfrm>
            <a:prstGeom prst="rect">
              <a:avLst/>
            </a:prstGeom>
          </p:spPr>
        </p:pic>
        <p:pic>
          <p:nvPicPr>
            <p:cNvPr id="37" name="object 36">
              <a:extLst>
                <a:ext uri="{FF2B5EF4-FFF2-40B4-BE49-F238E27FC236}">
                  <a16:creationId xmlns:a16="http://schemas.microsoft.com/office/drawing/2014/main" id="{74B2E352-57F9-735F-EB47-9D20308E7EF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599" y="6516623"/>
              <a:ext cx="4293108" cy="350367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4C8AE1-0FEE-CD8C-097B-2D6EE3EB0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109" y="2416677"/>
            <a:ext cx="8234978" cy="2168883"/>
          </a:xfrm>
          <a:prstGeom prst="rect">
            <a:avLst/>
          </a:prstGeom>
        </p:spPr>
      </p:pic>
      <p:pic>
        <p:nvPicPr>
          <p:cNvPr id="39" name="object 64">
            <a:extLst>
              <a:ext uri="{FF2B5EF4-FFF2-40B4-BE49-F238E27FC236}">
                <a16:creationId xmlns:a16="http://schemas.microsoft.com/office/drawing/2014/main" id="{203C920F-CDD4-5108-0B04-7A602991457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20912" y="5720639"/>
            <a:ext cx="3807311" cy="1413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424B0-1296-398B-F744-353F6B8934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3485" y="7234916"/>
            <a:ext cx="6382115" cy="2258692"/>
          </a:xfrm>
          <a:prstGeom prst="rect">
            <a:avLst/>
          </a:prstGeom>
        </p:spPr>
      </p:pic>
      <p:pic>
        <p:nvPicPr>
          <p:cNvPr id="42" name="object 18">
            <a:extLst>
              <a:ext uri="{FF2B5EF4-FFF2-40B4-BE49-F238E27FC236}">
                <a16:creationId xmlns:a16="http://schemas.microsoft.com/office/drawing/2014/main" id="{37F62C4D-09CA-EEF4-C412-DBBB20AC91F3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9392" y="4814315"/>
            <a:ext cx="3047999" cy="432815"/>
          </a:xfrm>
          <a:prstGeom prst="rect">
            <a:avLst/>
          </a:prstGeom>
        </p:spPr>
      </p:pic>
      <p:sp>
        <p:nvSpPr>
          <p:cNvPr id="43" name="object 19">
            <a:extLst>
              <a:ext uri="{FF2B5EF4-FFF2-40B4-BE49-F238E27FC236}">
                <a16:creationId xmlns:a16="http://schemas.microsoft.com/office/drawing/2014/main" id="{DF3B8BA4-DA30-AE17-7007-8EEF4563365D}"/>
              </a:ext>
            </a:extLst>
          </p:cNvPr>
          <p:cNvSpPr txBox="1">
            <a:spLocks/>
          </p:cNvSpPr>
          <p:nvPr/>
        </p:nvSpPr>
        <p:spPr>
          <a:xfrm>
            <a:off x="592167" y="4268902"/>
            <a:ext cx="27444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1" i="0">
                <a:solidFill>
                  <a:srgbClr val="2C563B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800" spc="-180" dirty="0"/>
              <a:t>정부지원사업비 집행계획</a:t>
            </a:r>
            <a:endParaRPr lang="en-US" sz="2800" spc="-18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2AE10B-A6F0-194B-ED56-AE437ED8660E}"/>
              </a:ext>
            </a:extLst>
          </p:cNvPr>
          <p:cNvSpPr txBox="1"/>
          <p:nvPr/>
        </p:nvSpPr>
        <p:spPr>
          <a:xfrm>
            <a:off x="469392" y="6806653"/>
            <a:ext cx="3718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1</a:t>
            </a:r>
            <a:r>
              <a:rPr lang="ko-KR" altLang="en-US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차 정부지원 사업비는 주로 플랫폼</a:t>
            </a:r>
            <a:r>
              <a:rPr lang="en-US" altLang="ko-KR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, </a:t>
            </a:r>
            <a:r>
              <a:rPr lang="ko-KR" altLang="en-US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어플리케이션 개발에 사용</a:t>
            </a:r>
            <a:r>
              <a:rPr lang="en-US" altLang="ko-KR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,</a:t>
            </a:r>
          </a:p>
          <a:p>
            <a:r>
              <a:rPr lang="en-US" altLang="ko-KR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2</a:t>
            </a:r>
            <a:r>
              <a:rPr lang="ko-KR" altLang="en-US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차 정부지원 사업비는 업체 계약</a:t>
            </a:r>
            <a:r>
              <a:rPr lang="en-US" altLang="ko-KR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, </a:t>
            </a:r>
            <a:r>
              <a:rPr lang="ko-KR" altLang="en-US" sz="2000" dirty="0">
                <a:solidFill>
                  <a:srgbClr val="313131"/>
                </a:solidFill>
                <a:latin typeface="+mj-ea"/>
                <a:ea typeface="+mj-ea"/>
                <a:cs typeface="Kigelia Light" panose="020B0502040204020203" pitchFamily="34" charset="0"/>
              </a:rPr>
              <a:t>광고비에 주로 사용 예정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D31325-A0CC-8361-B2A7-49AC80623A97}"/>
              </a:ext>
            </a:extLst>
          </p:cNvPr>
          <p:cNvSpPr txBox="1"/>
          <p:nvPr/>
        </p:nvSpPr>
        <p:spPr>
          <a:xfrm>
            <a:off x="1477296" y="2338848"/>
            <a:ext cx="1956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9BC531"/>
                </a:solidFill>
              </a:rPr>
              <a:t>05</a:t>
            </a:r>
            <a:endParaRPr lang="ko-KR" altLang="en-US" sz="2400" b="1" dirty="0">
              <a:solidFill>
                <a:srgbClr val="9BC5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3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2465" cy="10287000"/>
            <a:chOff x="0" y="0"/>
            <a:chExt cx="44824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82083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2" y="1630679"/>
              <a:ext cx="3047999" cy="4312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Solution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6402" y="1129283"/>
            <a:ext cx="17811750" cy="9157970"/>
            <a:chOff x="476402" y="1129283"/>
            <a:chExt cx="17811750" cy="91579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461" y="2058365"/>
              <a:ext cx="1300734" cy="95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49" y="2915107"/>
              <a:ext cx="1677924" cy="847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8391" y="2915107"/>
              <a:ext cx="2237232" cy="847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449" y="3647185"/>
              <a:ext cx="1677924" cy="847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8391" y="3647185"/>
              <a:ext cx="1677924" cy="847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449" y="4378782"/>
              <a:ext cx="2237232" cy="847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2171" y="6294069"/>
              <a:ext cx="841247" cy="423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6343" y="6294069"/>
              <a:ext cx="841705" cy="423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402" y="7090537"/>
              <a:ext cx="926591" cy="3535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1262" y="7090537"/>
              <a:ext cx="1390268" cy="3535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9774" y="7090537"/>
              <a:ext cx="1160145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27806" y="7090537"/>
              <a:ext cx="694944" cy="3535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6402" y="7443800"/>
              <a:ext cx="777240" cy="3538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562" y="7443800"/>
              <a:ext cx="131064" cy="3538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5542" y="7443800"/>
              <a:ext cx="777697" cy="3538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91030" y="7443800"/>
              <a:ext cx="777240" cy="3538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64637" y="7443800"/>
              <a:ext cx="1040384" cy="3538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00374" y="7443800"/>
              <a:ext cx="736091" cy="3538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6402" y="7798053"/>
              <a:ext cx="926591" cy="353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3830" y="7798053"/>
              <a:ext cx="1158621" cy="3535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60778" y="7798053"/>
              <a:ext cx="131063" cy="3535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59111" y="1187195"/>
              <a:ext cx="3829050" cy="13876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01199" y="1129283"/>
              <a:ext cx="3803904" cy="13624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2207" y="1278000"/>
              <a:ext cx="877824" cy="4236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44478" y="1278000"/>
              <a:ext cx="1463040" cy="4236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81966" y="1278000"/>
              <a:ext cx="877823" cy="4236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84814" y="1674240"/>
              <a:ext cx="877824" cy="4236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37086" y="1674240"/>
              <a:ext cx="877824" cy="42367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89359" y="1674240"/>
              <a:ext cx="877824" cy="42367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67000" y="1970531"/>
              <a:ext cx="15621000" cy="8316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82465" cy="10287000"/>
            <a:chOff x="0" y="0"/>
            <a:chExt cx="44824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82083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2" y="1630679"/>
              <a:ext cx="3047999" cy="4312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Solution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6402" y="894588"/>
            <a:ext cx="17811750" cy="9387840"/>
            <a:chOff x="476402" y="894588"/>
            <a:chExt cx="17811750" cy="93878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461" y="2058365"/>
              <a:ext cx="1300734" cy="952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449" y="2915107"/>
              <a:ext cx="1677924" cy="847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8391" y="2915107"/>
              <a:ext cx="2237232" cy="8476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449" y="3647186"/>
              <a:ext cx="1677924" cy="847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8391" y="3647186"/>
              <a:ext cx="1677924" cy="847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449" y="4378782"/>
              <a:ext cx="2237232" cy="8476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2171" y="5989320"/>
              <a:ext cx="841247" cy="4236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6343" y="5989320"/>
              <a:ext cx="841705" cy="423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402" y="6712584"/>
              <a:ext cx="926591" cy="3535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4498" y="6712584"/>
              <a:ext cx="695401" cy="3535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1302" y="6712584"/>
              <a:ext cx="1156335" cy="3535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79522" y="6712584"/>
              <a:ext cx="320039" cy="353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2881" y="6712584"/>
              <a:ext cx="463295" cy="353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7681" y="6712584"/>
              <a:ext cx="924560" cy="3535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6402" y="7066153"/>
              <a:ext cx="1158239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1930" y="7066153"/>
              <a:ext cx="694944" cy="3535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02282" y="7066153"/>
              <a:ext cx="694944" cy="3535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34158" y="7066153"/>
              <a:ext cx="926592" cy="3535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97681" y="7066153"/>
              <a:ext cx="924560" cy="353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6402" y="7419416"/>
              <a:ext cx="754380" cy="3538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9322" y="7419416"/>
              <a:ext cx="131063" cy="3538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2682" y="7419416"/>
              <a:ext cx="1010310" cy="3538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98294" y="7419416"/>
              <a:ext cx="1005840" cy="3538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02025" y="7419416"/>
              <a:ext cx="1236345" cy="3538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6402" y="7773669"/>
              <a:ext cx="694944" cy="3535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6190" y="7773669"/>
              <a:ext cx="695401" cy="3535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56333" y="7773669"/>
              <a:ext cx="1156334" cy="3535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07893" y="7773669"/>
              <a:ext cx="926592" cy="35356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29330" y="7773669"/>
              <a:ext cx="692658" cy="3535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6402" y="8127238"/>
              <a:ext cx="694944" cy="3535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8278" y="8127238"/>
              <a:ext cx="1158621" cy="3535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02282" y="8127238"/>
              <a:ext cx="694944" cy="3535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34158" y="8127238"/>
              <a:ext cx="926592" cy="3535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97681" y="8127238"/>
              <a:ext cx="924560" cy="3535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6402" y="8480806"/>
              <a:ext cx="694944" cy="3535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2182" y="8480806"/>
              <a:ext cx="695401" cy="3535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65833" y="8480806"/>
              <a:ext cx="146303" cy="35356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40424" y="952500"/>
              <a:ext cx="3829050" cy="138760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82512" y="894588"/>
              <a:ext cx="3803903" cy="13624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66126" y="1043051"/>
              <a:ext cx="1170838" cy="4236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11261" y="1043051"/>
              <a:ext cx="877824" cy="4236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63533" y="1043051"/>
              <a:ext cx="585216" cy="4236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39990" y="1439291"/>
              <a:ext cx="877824" cy="4236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92262" y="1439291"/>
              <a:ext cx="878281" cy="4236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44788" y="1439291"/>
              <a:ext cx="877824" cy="4236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997061" y="1439291"/>
              <a:ext cx="877824" cy="4236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701015" y="999744"/>
              <a:ext cx="3829049" cy="1389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43103" y="941832"/>
              <a:ext cx="3803904" cy="136397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659865" y="1090625"/>
              <a:ext cx="1170432" cy="4239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604746" y="1090625"/>
              <a:ext cx="1170838" cy="4239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300201" y="1487170"/>
              <a:ext cx="877824" cy="4236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952474" y="1487170"/>
              <a:ext cx="877823" cy="4236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604746" y="1487170"/>
              <a:ext cx="878281" cy="42367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257399" y="1487170"/>
              <a:ext cx="877823" cy="4236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246108" y="2287522"/>
              <a:ext cx="9041892" cy="798728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67000" y="2197606"/>
              <a:ext cx="10780776" cy="8084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93</Words>
  <Application>Microsoft Office PowerPoint</Application>
  <PresentationFormat>사용자 지정</PresentationFormat>
  <Paragraphs>48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G마켓 산스 TTF Bold</vt:lpstr>
      <vt:lpstr>HY견고딕</vt:lpstr>
      <vt:lpstr>굴림</vt:lpstr>
      <vt:lpstr>맑은 고딕</vt:lpstr>
      <vt:lpstr>Calibri</vt:lpstr>
      <vt:lpstr>Segoe UI Emoji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Problem</vt:lpstr>
      <vt:lpstr>Solution</vt:lpstr>
      <vt:lpstr>PowerPoint 프레젠테이션</vt:lpstr>
      <vt:lpstr>Solution</vt:lpstr>
      <vt:lpstr>Solution</vt:lpstr>
      <vt:lpstr>Solution</vt:lpstr>
      <vt:lpstr>Solution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공식 계정 생성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 영인</cp:lastModifiedBy>
  <cp:revision>3</cp:revision>
  <dcterms:created xsi:type="dcterms:W3CDTF">2025-11-23T11:49:25Z</dcterms:created>
  <dcterms:modified xsi:type="dcterms:W3CDTF">2025-11-23T18:51:04Z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2025-11-23T00:00:00Z</vt:filetime>
  </property>
  <property fmtid="{D5CDD505-2E9C-101B-9397-08002B2CF9AE}" pid="3" name="Producer">
    <vt:lpwstr>iLovePDF</vt:lpwstr>
  </property>
</Properties>
</file>